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1607 190 24575,'152'3'0,"163"-7"0,-212-10 0,-64 7 0,67-3 0,-76 10 0,26 0 0,-1-2 0,83-13 0,-101 9 0,0 2 0,44 2 0,-46 2 0,1-2 0,54-9 0,70-10 0,-17 4 0,-73 2 0,-28 6 0,0 1 0,82-4 0,250 13 0,-426 0 0,1 2 0,-66 12 0,75-10 0,0-1 0,-57-3 0,-29 2 0,53 12 0,-6 0 0,-40 0 0,77-7 0,-69 1 0,-476-10 0,566 0 0,-1-2 0,-40-9 0,39 7 0,-1 0 0,-28 0 0,11 1 0,1-1 0,-66-17 0,68 12 0,1 2 0,-1 1 0,-51 0 0,51 6 0,0-2 0,-60-11 0,26 5 0,-1 3 0,-142 6 0,81 3 0,-854-3-1365,963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9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24575,'6'0'0,"6"0"0,7 0 0,0-6 0,3-1 0,1 0 0,-2-3 0,1-1 0,-4 2-8191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37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24575,'89'-1'0,"99"3"0,-180-1 0,0-1 0,0 1 0,0 1 0,-1 0 0,1 0 0,-1 0 0,0 1 0,1 0 0,-1 0 0,0 1 0,-1 0 0,10 6 0,-12-6 0,0 0 0,-1 1 0,1-1 0,-1 1 0,0 0 0,0 0 0,0 0 0,-1 0 0,0 1 0,0-1 0,0 0 0,-1 1 0,1 0 0,-1-1 0,-1 1 0,1 0 0,-1 6 0,1 7 0,-1 0 0,-1 0 0,0 0 0,-2 0 0,0-1 0,-1 1 0,-12 31 0,12-39 0,-2 0 0,1 0 0,-2 0 0,1-1 0,-2 1 0,1-2 0,-1 1 0,-1-1 0,1 0 0,-2-1 0,1 0 0,-21 12 0,-19 16 3,39-27-174,1-2 0,-1 0 0,-1 0 0,1 0 0,-1-1 0,-1-1 0,-12 5 0,0-5-6655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37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24575,'3'1'0,"0"0"0,0 0 0,1 0 0,-1 1 0,0-1 0,0 1 0,0-1 0,0 1 0,0 0 0,-1 0 0,1 1 0,2 2 0,29 31 0,-16-10 0,-2 1 0,17 37 0,-23-41 0,2-1 0,0-1 0,1 0 0,1-1 0,18 21 0,-7-9 56,-21-26-259,0 0 0,0 0 0,1-1 0,-1 0 0,1 0 0,7 5 0,6 2-6623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38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1 24575,'-6'0'0,"0"1"0,0 0 0,0 0 0,0 0 0,1 1 0,-1 0 0,1 0 0,-1 0 0,1 1 0,0-1 0,0 1 0,0 1 0,0-1 0,0 1 0,1 0 0,-6 5 0,-7 9 0,1 2 0,-22 35 0,-18 19 0,18-37 0,23-24 0,1 1 0,0 0 0,-18 26 0,-13 12 70,37-45-275,1 1 0,0-1 0,0 1 0,1 1 0,0-1 0,-9 19 0,4-1-6621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3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24575,'3'0'0,"0"0"0,0 1 0,0 0 0,0 0 0,0 0 0,0 0 0,0 0 0,0 0 0,0 1 0,-1-1 0,1 1 0,0 0 0,-1 0 0,1 0 0,-1 0 0,0 0 0,0 1 0,0-1 0,0 1 0,0-1 0,0 1 0,-1 0 0,1 0 0,1 4 0,4 10 0,-1 0 0,-1 0 0,5 21 0,-7-26 0,4 29-19,-2 1 0,-2 0-1,-2 0 1,-4 48 0,1-8-1250,2-52-5557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3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24575,'54'-2'0,"-38"0"0,1 1 0,0 1 0,0 1 0,-1 0 0,1 1 0,28 7 0,-42-8 0,1 1 0,-1 0 0,1 1 0,-1-1 0,0 1 0,0-1 0,0 1 0,0 0 0,-1 0 0,1 0 0,-1 0 0,0 1 0,1-1 0,-1 1 0,-1-1 0,1 1 0,-1 0 0,1 0 0,-1 0 0,0-1 0,0 1 0,-1 0 0,1 0 0,-1 0 0,0 0 0,-1 8 0,1-2 0,-1 0 0,0-1 0,-1 1 0,0-1 0,0 1 0,-1-1 0,0 0 0,-1 0 0,0 0 0,-6 10 0,-9 11 0,14-20 0,-2 1 0,0-1 0,0 0 0,-1-1 0,0 0 0,0 0 0,-18 14 0,23-22 0,1 1 0,-1-1 0,1 1 0,0 0 0,0-1 0,-1 1 0,1 0 0,1 1 0,-1-1 0,0 0 0,0 0 0,1 1 0,-1-1 0,1 1 0,0 0 0,0-1 0,0 1 0,0 0 0,-1 4 0,3-6 0,0 1 0,-1 0 0,1 0 0,0-1 0,0 1 0,0 0 0,0-1 0,0 1 0,0-1 0,0 1 0,0-1 0,1 0 0,-1 1 0,0-1 0,1 0 0,-1 0 0,1 0 0,0 0 0,-1 0 0,1 0 0,0-1 0,0 1 0,-1 0 0,1-1 0,0 0 0,0 1 0,0-1 0,0 0 0,-1 0 0,4 0 0,91 11-1365,-72-4-5461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39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6 24575,'2'1'0,"-1"-1"0,0 0 0,0 1 0,0-1 0,1 1 0,-1-1 0,0 1 0,0 0 0,0-1 0,0 1 0,0 0 0,0 0 0,0 0 0,-1-1 0,1 1 0,0 0 0,0 0 0,-1 0 0,1 0 0,0 1 0,-1-1 0,1 0 0,-1 0 0,1 0 0,-1 0 0,0 1 0,1 0 0,6 38 0,-7-36 0,2 4 0,-2 0 0,1 0 0,-1 0 0,0 0 0,0 0 0,-1 0 0,0 0 0,-1 0 0,0 0 0,-5 13 0,5-18 0,0 0 0,0 0 0,0 0 0,0 0 0,-1 0 0,1-1 0,-1 1 0,0-1 0,0 1 0,0-1 0,0 0 0,0 0 0,0-1 0,0 1 0,-1-1 0,1 1 0,-1-1 0,1 0 0,-1 0 0,1-1 0,-1 1 0,0-1 0,1 0 0,-1 0 0,-6 0 0,5-1 0,-1 1 0,1-1 0,0 0 0,0-1 0,0 1 0,0-1 0,0 0 0,0 0 0,0 0 0,0-1 0,1 0 0,-1 0 0,1 0 0,0 0 0,0-1 0,0 1 0,0-1 0,1 0 0,0-1 0,-1 1 0,1 0 0,1-1 0,-1 0 0,1 1 0,0-1 0,0 0 0,0 0 0,1 0 0,-1-1 0,1 1 0,1 0 0,-1-1 0,1 1 0,0 0 0,0-1 0,0 1 0,1 0 0,0 0 0,0-1 0,0 1 0,4-9 0,-4 11-65,1 0 0,0 0 0,0 0 0,0 0 0,0 1 0,1-1 0,-1 0 0,1 1 0,-1 0 0,1-1 0,0 1 0,0 0 0,0 1 0,0-1 0,0 0 0,1 1 0,-1 0 0,0-1 0,1 2 0,6-2 0,17-3-6761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24575,'6'0'0,"7"0"0,8 0 0,7 0 0,3 0 0,3 0 0,2 0 0,0 0 0,-5-6 0,-3-2 0,-5-5 0,-8-7 0,-5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7 0,0 6 0,0 5 0,0 2 0,0 2 0,0 0 0,0 0 0,0 0 0,0-6-8191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0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0,6 0 0,-1 6 0,0 2 0,-3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24575,'0'6'0,"6"2"0,8 0 0,7-2 0,6-1 0,5-3 0,2 0 0,2-2 0,-6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50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24575,'-3'151'0,"7"164"0,10-212 0,-7-64 0,2 67 0,-9-45-1365,0-35-5461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1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0 24575,'1'76'0,"-3"89"0,1-161 0,1 1 0,-2-1 0,1-1 0,0 1 0,-1 0 0,0 0 0,0 0 0,0-1 0,0 1 0,0-1 0,-1 0 0,1 0 0,-1 0 0,0 0 0,0 0 0,0 0 0,-1-1 0,1 1 0,-1-1 0,1 0 0,-1 0 0,0-1 0,0 1 0,1-1 0,-9 2 0,7-1 0,1-1 0,-1 0 0,0 0 0,0 0 0,0-1 0,0 0 0,0 0 0,1 0 0,-1-1 0,0 1 0,0-1 0,0 0 0,1 0 0,-1-1 0,0 0 0,1 0 0,-1 0 0,1 0 0,0 0 0,0-1 0,-7-5 0,10 7 0,0 0 0,0 0 0,0-1 0,0 1 0,0 0 0,0 0 0,0-1 0,0 1 0,1-1 0,-1 1 0,0-1 0,1 1 0,0-1 0,-1 1 0,1-1 0,0 0 0,-1 1 0,1-1 0,0 1 0,0-1 0,0 0 0,1 1 0,-1-3 0,1 1 0,1 0 0,-1 0 0,1 1 0,-1-1 0,1 0 0,0 1 0,0-1 0,0 1 0,0 0 0,0 0 0,4-3 0,5-4 0,2 1 0,-1 0 0,26-11 0,-33 17-170,0-1-1,-1 0 0,1 0 1,0 0-1,-1-1 0,0 1 1,6-7-1,4-7-6655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2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24575,'0'6'0,"6"1"0,3 7 0,4 0 0,1 3 0,-2 6 0,-4 4 0,-2 3 0,3 3 0,0 2 0,-1 0 0,-3 1 0,-1 0 0,-2-1 0,-1 1 0,-1-7-8191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2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24575,'6'0'0,"7"0"0,9-6 0,5-2 0,5 0 0,2 2 0,2 1 0,-6-3 0,-1-1 0,-7 1-8191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24575,'6'0'0,"8"0"0,8 0 0,5 0 0,4 0 0,4 0 0,0 0 0,-4 6 0,-9 8 0,-7 7 0,-7 6 0,-4 5 0,-3 2 0,-8-4 0,-8-7 0,-8-8 0,1-6-8191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3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24575,'0'6'0,"6"2"0,7-1 0,2-1-8191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3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24575,'0'5'0,"0"9"0,0 7 0,0 7 0,0 3 0,-6-2 0,-1-1 0,-7-5 0,0-1 0,-4 2 0,2 3 0,-3-3 0,2-6-8191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4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24575,'6'0'0,"8"0"0,7 0 0,7 0 0,-2 0-8191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24575,'0'-5'0,"6"-3"0,8 0 0,8 2 0,-1-4 0,3 0 0,3 1 0,-3-4 0,-6 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4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24575,'0'6'0,"0"8"0,0 7 0,-6 1 0,-2 1 0,1 4 0,0 3 0,3 2 0,-5-5 0,0 0 0,1 1 0,2 1 0,2 2 0,2-4-8191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24575,'0'-2'0,"0"1"0,1 0 0,-1 0 0,1 0 0,-1 0 0,1-1 0,-1 1 0,1 0 0,0 0 0,0 0 0,-1 0 0,1 0 0,0 1 0,0-1 0,0 0 0,0 0 0,0 0 0,0 1 0,0-1 0,0 0 0,0 1 0,0-1 0,1 1 0,-1 0 0,0-1 0,0 1 0,2 0 0,37-8 0,-36 8 0,11-2 0,-1 0 0,1 2 0,0 0 0,0 0 0,29 6 0,-41-6 0,0 1 0,-1 0 0,0 0 0,1 0 0,-1 0 0,0 0 0,1 0 0,-1 0 0,0 1 0,0-1 0,0 1 0,0 0 0,0 0 0,-1 0 0,1 0 0,0 0 0,1 2 0,-2-1 0,0 0 0,0 0 0,-1 0 0,1 0 0,-1 0 0,0 0 0,0 0 0,0 0 0,0 1 0,0-1 0,-1 0 0,1 0 0,-1 0 0,0 0 0,0 0 0,0-1 0,0 1 0,-2 3 0,-6 12 0,-1-1 0,-1 0 0,0-1 0,-18 19 0,-27 40 0,55-74 0,1 0 0,-1 0 0,1 0 0,-1-1 0,1 1 0,-1 0 0,1 0 0,0 0 0,-1 0 0,1 0 0,0 0 0,0 0 0,0 0 0,0 0 0,0 0 0,0 0 0,0 0 0,0 0 0,0 0 0,0 0 0,1 0 0,-1 0 0,0 0 0,1 0 0,-1 0 0,0-1 0,2 3 0,-1-2 0,1 0 0,-1 1 0,1-1 0,0 0 0,0 0 0,-1 0 0,1 0 0,0 0 0,0 0 0,0 0 0,0-1 0,3 1 0,9 1 0,0 0 0,1-1 0,15-1 0,-23 0 0,280-4-1365,-257 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5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27 24575,'1'-1'0,"-1"-1"0,1 1 0,-1 0 0,1-1 0,0 1 0,0 0 0,-1 0 0,1-1 0,0 1 0,0 0 0,0 0 0,0 0 0,1 0 0,-1 0 0,0 0 0,0 0 0,1 1 0,-1-1 0,0 0 0,1 1 0,-1-1 0,0 1 0,1-1 0,-1 1 0,1 0 0,-1-1 0,1 1 0,-1 0 0,2 0 0,3-1 0,-1 1 0,0-1 0,0 1 0,0 0 0,1 0 0,-1 1 0,6 1 0,-9-2 0,0 1 0,0 0 0,0 0 0,0 0 0,-1 0 0,1 0 0,0 0 0,-1 0 0,1 0 0,-1 0 0,1 1 0,-1-1 0,1 1 0,-1-1 0,0 1 0,0 0 0,0-1 0,0 1 0,0 0 0,0 0 0,1 4 0,-2-2 0,1 0 0,-1 0 0,1 0 0,-1 0 0,-1 1 0,1-1 0,-1 0 0,1 0 0,-1 0 0,-2 5 0,-3 9 0,-2-1 0,0 0 0,-16 26 0,23-41 0,-19 32 0,10-16 0,0-1 0,-1 0 0,-26 29 0,36-45 0,-1 0 0,1 0 0,0 1 0,0-1 0,0 0 0,0 0 0,0 0 0,0 1 0,0-1 0,0 1 0,0-1 0,1 0 0,-1 1 0,1-1 0,-1 1 0,1 0 0,0-1 0,-1 1 0,1-1 0,0 1 0,0 0 0,0 2 0,1-3 0,0 0 0,0 0 0,-1 1 0,1-1 0,0 0 0,1 0 0,-1 0 0,0 0 0,0 0 0,0-1 0,0 1 0,1 0 0,-1 0 0,0-1 0,1 1 0,-1-1 0,1 1 0,-1-1 0,3 0 0,12 3 0,0-1 0,0-1 0,25-2 0,-30 1 0,12-1-136,0 0-1,0-1 1,0-2-1,-1 0 1,1-2-1,-1 0 1,0-1-1,-1-2 0,33-16 1,-39 14-6690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6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24575,'63'-2'0,"-11"-1"0,98 9 0,-150-6 0,1-1 0,-1 1 0,0 0 0,1 0 0,-1 0 0,1 0 0,-1 0 0,0 0 0,1 0 0,-1 0 0,0 0 0,1 0 0,-1 0 0,1 1 0,-1-1 0,0 0 0,1 0 0,-1 0 0,0 0 0,1 1 0,-1-1 0,0 0 0,1 0 0,-1 0 0,0 1 0,0-1 0,1 0 0,-1 1 0,0-1 0,0 0 0,0 0 0,1 1 0,-1-1 0,0 1 0,0-1 0,0 0 0,0 1 0,0-1 0,1 0 0,-1 1 0,0-1 0,0 0 0,0 1 0,0-1 0,0 1 0,0-1 0,-1 1 0,-17 16 0,-34 10 0,51-26 0,-14 6 0,0 0 0,1 2 0,0 0 0,1 0 0,-16 14 0,27-20 0,-1-1 0,1 1 0,0-1 0,0 1 0,0 0 0,0-1 0,1 1 0,-1 0 0,1 0 0,-1 0 0,1 1 0,0-1 0,-1 6 0,2-6 0,0-1 0,0 0 0,1 1 0,-1-1 0,1 0 0,-1 1 0,1-1 0,0 0 0,0 0 0,0 1 0,0-1 0,0 0 0,1 0 0,-1 0 0,1-1 0,-1 1 0,1 0 0,0 0 0,-1-1 0,1 1 0,0-1 0,3 2 0,2 1-136,1 1-1,0-2 1,0 1-1,0-1 1,0-1-1,0 1 1,1-1-1,-1-1 0,12 2 1,11 0-6690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7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0 0,6 0 0,5 0 0,2 0 0,2 0 0,1 0 0,-1 0 0,0 0 0,0 0 0,-1 0 0,0 0 0,0 0 0,0 0 0,-6 0-8191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8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24575,'6'0'0,"2"6"0,0 7 0,-2 8 0,-2 7 0,-1 3 0,-2 3 0,0 2 0,-7-5 0,-2-3 0,-6-5 0,0-1 0,2 1 0,-3-2 0,1-6-8191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0,5 0 0,5 0 0,2 0 0,-4 6 0,-2 2 0,1-1 0,-5-1-8191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8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24575,'-6'0'0,"-2"6"0,-5 2 0,-1 5 0,2 7 0,-3-1 0,2 4 0,-4-4 0,2-3-8191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9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0 0,7 0 0,4 0 0,-4 6 0,0 1 0,1 1 0,-5 4 0,-6 0-8191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4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24575,'593'0'-1365,"-563"0"-5461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5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24575,'6'-1'0,"0"-1"0,0 0 0,0 0 0,-1 0 0,1-1 0,-1 0 0,6-3 0,11-6 0,13-1 0,1 2 0,60-11 0,-73 17 0,-21 4 0,-1 1 0,1-1 0,0 1 0,-1 0 0,1-1 0,0 1 0,-1 0 0,1 0 0,0 0 0,-1 0 0,1 1 0,0-1 0,-1 0 0,1 1 0,0-1 0,-1 1 0,1-1 0,-1 1 0,1 0 0,-1 0 0,1 0 0,-1 0 0,1 0 0,-1 0 0,0 0 0,2 2 0,-2-1 0,0 1 0,0-1 0,0 1 0,0 0 0,0 0 0,0-1 0,-1 1 0,1 0 0,-1 0 0,0 0 0,0 0 0,0 0 0,-1 5 0,-1 5 0,-1 0 0,-1 0 0,1 0 0,-2 0 0,-9 19 0,-4-5 0,-2 0 0,0-2 0,-2 0 0,-1-1 0,-40 32 0,-12 15 0,73-70 0,1 0 0,-1 1 0,1-1 0,-1 1 0,1-1 0,0 1 0,0 0 0,0-1 0,0 1 0,0 0 0,0 0 0,0 0 0,1 0 0,-1 0 0,1 0 0,-1 0 0,1 3 0,0-4 0,0 0 0,0 0 0,1 0 0,-1 0 0,1 0 0,-1 0 0,1 0 0,-1 0 0,1 0 0,0-1 0,-1 1 0,1 0 0,0 0 0,0-1 0,-1 1 0,1 0 0,0-1 0,0 1 0,0-1 0,0 1 0,0-1 0,0 0 0,0 1 0,1-1 0,3 2 0,0-1 0,0-1 0,0 1 0,1-1 0,-1 1 0,0-2 0,0 1 0,0 0 0,0-1 0,0 0 0,0 0 0,8-3 0,-9 2 1,0-1 1,0 1-1,0-1 0,0 0 0,0 0 0,-1 0 0,1-1 1,-1 1-1,0-1 0,0 0 0,4-6 0,26-54-31,-10 18-1319,-12 27-5477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50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24575,'6'0'0,"8"0"0,7-6 0,6-2 0,5 1 0,-4-5 0,-6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5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7 0,0 7 0,0 3 0,0 4 0,0 0 0,0 2 0,0-1 0,0 0 0,0-1 0,0 1 0,0-1 0,0 0 0,0 0 0,0 0 0,0-12 0,0-10-8191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2:01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24575,'3595'0'0,"-3555"-2"0,-1-3 0,0-1 0,58-16 0,29-6 0,-78 15-1365,-28 6-5461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51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24575,'2'89'0,"-5"100"0,-13-103 0,10-65 0,1 1 0,-2 27 0,6-5-8,2-29-332,-2 0 1,0 0 0,-5 26 0,-1-19-6487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5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24575,'-6'0'0,"-2"6"0,-6 2 0,0 6 0,3 6 0,-4 0 0,2 2 0,-4-3 0,2 2 0,-3 3 0,1-2-8191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5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0 24575,'0'6'0,"0"8"0,0 8 0,-6-1 0,-8-3 0,-1 1 0,1 3 0,-2-2 0,1 2 0,-3-4 0,2 2 0,-2-3 0,1 2 0,-1-3 0,1 3 0,5-3-8191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2:5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0 24575,'-1'4'0,"0"0"0,0 0 0,0 0 0,-1 0 0,1-1 0,-1 1 0,0-1 0,0 1 0,-1-1 0,1 0 0,-1 0 0,-3 4 0,-15 23 0,-47 159 0,38-100 0,24-69 0,0 0 0,0-1 0,-2 0 0,-1 0 0,-13 22 0,11-22 0,1 2 0,0-1 0,1 1 0,2 1 0,0-1 0,1 1 0,-4 32 0,-11 38 0,12-54 0,-6 55 0,-2 12 0,8-51 0,3 0 0,2 1 0,7 105 0,0-43 0,-4-55 0,-1-33 0,2 0 0,0-1 0,2 1 0,2 0 0,7 30 0,12 31 0,-16-57 0,1 0 0,2-1 0,1 0 0,21 41 0,-26-62-102,66 107-1161,-60-100-5563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2:59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1699 39 24575,'-4'0'0,"-1"-1"0,1 0 0,0-1 0,-1 1 0,1-1 0,0 0 0,-4-2 0,-27-10 0,8 9 0,-1 2 0,-1 0 0,1 2 0,0 2 0,0 0 0,0 2 0,0 1 0,0 1 0,1 1 0,-1 2 0,-33 13 0,-45 16 0,71-26 0,0 1 0,-46 23 0,26-7 0,20-11 0,1 2 0,-42 30 0,45-25 0,0 1 0,1 2 0,-46 55 0,-112 118 0,145-158 0,29-28 0,-2-2 0,-26 17 0,-25 21 0,66-48 0,-1 0 0,0 0 0,1-1 0,-1 1 0,0 0 0,0-1 0,-1 0 0,1 1 0,0-1 0,0 0 0,-1 0 0,1 0 0,0 0 0,-1-1 0,1 1 0,-1 0 0,1-1 0,-1 0 0,1 0 0,-1 0 0,-3 0 0,4-1 0,0 0 0,0 0 0,0 0 0,0 0 0,1-1 0,-1 1 0,0-1 0,1 1 0,-1-1 0,1 0 0,-1 1 0,1-1 0,0 0 0,-1 0 0,1 0 0,0 0 0,1 0 0,-3-4 0,-1-9 0,0-1 0,1 1 0,1-1 0,0 1 0,1-22 0,1 24 0,0 8 0,1 0 0,-1 0 0,0 0 0,-1 0 0,1 0 0,-1 0 0,0 0 0,0 0 0,-1 0 0,1 0 0,-5-8 0,5 13 0,0 0 0,1 0 0,-1 0 0,0 1 0,1-1 0,-1 0 0,0 0 0,1 1 0,-1-1 0,0 1 0,1-1 0,-1 1 0,1-1 0,-1 1 0,1-1 0,-1 1 0,1-1 0,-1 1 0,1-1 0,-1 1 0,1 0 0,0-1 0,-1 1 0,1 0 0,0 0 0,0-1 0,-1 2 0,-15 30 0,14-27 0,-42 72 0,28-52 0,1 1 0,2 0 0,-13 34 0,25-57 0,0-1 0,0 1 0,0 0 0,1 0 0,-1 0 0,1-1 0,-1 1 0,1 0 0,0 0 0,0 0 0,1 0 0,-1-1 0,0 1 0,1 0 0,0 0 0,-1 0 0,1-1 0,1 1 0,-1 0 0,0-1 0,0 1 0,3 2 0,-1-2 0,0-1 0,0 1 0,0-1 0,0 0 0,0 0 0,1 0 0,-1 0 0,1-1 0,-1 1 0,1-1 0,0 0 0,-1 0 0,1 0 0,6 0 0,1 0 0,-1-1 0,0 0 0,1 0 0,-1-1 0,0 0 0,0-1 0,0 0 0,0-1 0,0 0 0,0-1 0,18-9 0,-6-1-1365,-4 1-5461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0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24575,'13'-1'0,"-1"-1"0,0 0 0,0 0 0,12-5 0,-17 4 0,1 1 0,0 0 0,0 0 0,0 0 0,0 1 0,1 1 0,-1-1 0,0 1 0,16 2 0,-21-1 0,0 1 0,0-1 0,-1 1 0,1 0 0,0 0 0,-1 0 0,1 0 0,-1 0 0,1 1 0,-1-1 0,0 1 0,0-1 0,0 1 0,0 0 0,-1 0 0,1 0 0,-1 0 0,0 0 0,0 0 0,0 0 0,0 0 0,0 0 0,-1 1 0,1-1 0,-1 0 0,0 0 0,0 1 0,0-1 0,0 0 0,-2 6 0,2-3 0,-1-1 0,0 1 0,0-1 0,0 1 0,-1-1 0,0 0 0,0 1 0,0-1 0,0 0 0,-1 0 0,0-1 0,0 1 0,0 0 0,-1-1 0,0 0 0,1 0 0,-9 7 0,-3-3-195,-1-1 0,0 0 0,0-1 0,-1-1 0,1 0 0,-22 3 0,12-5-6631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24575,'-3'2'0,"1"-1"0,-1 1 0,0-1 0,1 1 0,0 0 0,-1 0 0,1 0 0,0 1 0,0-1 0,0 0 0,0 1 0,0-1 0,1 1 0,-1 0 0,-1 5 0,-7 6 0,-5 5 0,0 1 0,2 0 0,0 1 0,1 0 0,1 1 0,1 1 0,1-1 0,-8 33 0,17-52 0,-1-1 0,1 1 0,0-1 0,0 0 0,-1 1 0,2-1 0,-1 1 0,0-1 0,0 0 0,1 1 0,0-1 0,-1 0 0,1 1 0,0-1 0,0 0 0,0 0 0,0 0 0,0 0 0,1 0 0,-1 0 0,1 0 0,1 2 0,1-2 0,-1 1 0,1-1 0,0 0 0,-1 1 0,1-2 0,0 1 0,1 0 0,-1-1 0,0 0 0,0 0 0,7 1 0,5-1 0,0 0 0,1-1 0,-1-1 0,0 0 0,26-6 0,0-3-341,-1-2 0,0-2-1,46-23 1,-67 27-6485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24575,'5'0'0,"9"0"0,7 0 0,7 0 0,-2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24575,'0'6'0,"0"-4"0,0-8 0,6-3 0,8 0 0,1-5 0,5 1 0,-2-4 0,2 1 0,-2 3-8191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1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24575,'0'6'0,"0"8"0,0 7 0,0 6 0,0 5 0,0 2 0,0 2 0,0 0 0,0 1 0,0-1 0,0 0 0,0-1 0,-6-6 0,-2-2 0,-5-5 0,-1-7-8191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03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24575,'9'1'0,"1"0"0,-1 1 0,0 0 0,0 1 0,0 0 0,0 0 0,-1 1 0,12 6 0,-8-4 0,0 0 0,0-2 0,20 7 0,77 17 0,-71-17 0,0-1 0,1-2 0,44 3 0,19 5 0,-74-11 0,58 5 0,254-10-1365,-313 0-5461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24575,'0'7'0,"1"0"0,1 0 0,-1 0 0,1 0 0,0-1 0,1 1 0,0-1 0,0 1 0,0-1 0,8 11 0,-5-9 0,-1 1 0,-1-1 0,1 1 0,5 18 0,-7-14 0,0 0 0,-1-1 0,0 1 0,-1 0 0,-1 0 0,0 0 0,0 0 0,-1 0 0,-5 18 0,5-26 0,-1 0 0,0 0 0,0 0 0,0 0 0,0-1 0,-1 1 0,0-1 0,0 1 0,0-1 0,0 0 0,-1 0 0,0-1 0,0 1 0,0-1 0,0 0 0,0 0 0,-1 0 0,1 0 0,-1-1 0,0 0 0,1 0 0,-1 0 0,0-1 0,0 1 0,-10 0 0,7 0 0,0-1 0,0 0 0,1-1 0,-1 0 0,0 0 0,0 0 0,0-1 0,1 0 0,-10-3 0,14 3 0,0-1 0,0 1 0,0-1 0,0 1 0,0-1 0,0 0 0,0 0 0,1-1 0,-1 1 0,1 0 0,0-1 0,0 0 0,0 1 0,0-1 0,0 0 0,0 0 0,1 0 0,-1 0 0,1 0 0,0-1 0,0 1 0,0 0 0,0-5 0,-2-4-136,1 0-1,1 0 1,0 0-1,1 0 1,0 0-1,1 0 1,0 0-1,1 0 0,3-12 1,5 0-6690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2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24575,'5'0'0,"0"0"0,0 0 0,1 1 0,-1 0 0,0 0 0,0 0 0,0 0 0,0 1 0,0 0 0,0 0 0,0 0 0,0 0 0,4 4 0,-6-3 0,-1-1 0,0 0 0,0 1 0,0-1 0,0 1 0,0 0 0,0 0 0,-1-1 0,0 1 0,1 0 0,-1 0 0,0 0 0,0 1 0,-1-1 0,1 0 0,-1 0 0,1 0 0,-1 1 0,0-1 0,0 0 0,-1 0 0,0 7 0,-1-2 0,0 0 0,0 0 0,-1 0 0,0 0 0,0 0 0,-1-1 0,0 0 0,-7 11 0,-49 56 0,4-3 0,46-56 0,-1 0 0,1 2 0,0-1 0,1 1 0,1 1 0,-11 31 0,19-48 0,0 1 0,-1 0 0,1-1 0,0 1 0,0 0 0,0 0 0,0-1 0,0 1 0,0 0 0,1-1 0,-1 1 0,0 0 0,1-1 0,-1 1 0,1-1 0,0 1 0,0 0 0,0-1 0,-1 0 0,1 1 0,0-1 0,1 1 0,1 1 0,0-1 0,0 0 0,0 0 0,1 0 0,-1 0 0,0-1 0,1 1 0,-1-1 0,1 0 0,0 0 0,5 0 0,2 1 0,1-1 0,-1-1 0,1 0 0,-1-1 0,1 0 0,15-3 0,-14 0-273,0 1 0,-1-1 0,1-1 0,18-10 0,-12 2-6553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24575,'0'-6'0,"5"-2"0,9 1 0,7 1 0,7 2 0,3 1 0,4 2 0,1 0 0,0 1 0,-6-5 0,-1-3 0,-1 1 0,1 1 0,2 1 0,1 3 0,1 0 0,-5 2-8191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24575,'6'0'0,"7"0"0,9 0 0,5 0 0,-1-6 0,0-8 0,-3-1-8191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3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24575,'0'6'0,"0"7"0,0 9 0,0 5 0,0 5 0,0 2 0,-6-4 0,-1-2 0,-1 1 0,2 1 0,-4-4 0,-1-1 0,2 1 0,3-4-8191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 0 24575,'1'112'0,"-3"125"0,1-231 0,0 0 0,0 0 0,0 0 0,-1 0 0,1-1 0,-1 1 0,-1 0 0,1-1 0,-1 1 0,0-1 0,0 0 0,-1 0 0,1 0 0,-1 0 0,0-1 0,-1 0 0,1 0 0,-1 0 0,1 0 0,-1 0 0,0-1 0,-1 0 0,1 0 0,0-1 0,-1 1 0,0-1 0,0 0 0,-8 1 0,-15 3 0,0-2 0,0-1 0,0-2 0,-49-3 0,38 1 0,32 1 10,0 0 0,0-1 0,0 0 0,0 0 0,0-1 0,0 0 0,0-1 0,0 0 0,0 0 0,1 0 0,-13-8 0,17 8-63,0 1 0,0-1 0,1 1 0,-1-1 0,1 0 0,-1 0 0,1 0 0,0-1 0,0 1 0,1 0 0,-1-1 0,1 1-1,-1-1 1,1 0 0,0 1 0,0-1 0,1 0 0,-1 0 0,1 0 0,0 1 0,0-1 0,0 0 0,0 0 0,1 0 0,0 1 0,-1-1 0,3-4 0,4-14-6773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24575,'6'0'0,"1"1"0,-1 0 0,1 0 0,-1 1 0,0 0 0,0 0 0,0 0 0,0 1 0,0 0 0,0 0 0,0 0 0,-1 1 0,0 0 0,0 0 0,0 0 0,0 1 0,0 0 0,-1 0 0,0 0 0,0 0 0,-1 0 0,1 1 0,-1 0 0,4 9 0,1 4 0,-1 0 0,0 1 0,-1 0 0,-1 0 0,-1 0 0,1 30 0,-6-64 0,-4-87 0,4 87 0,2-1 0,-1 1 0,2-1 0,0 1 0,5-19 0,-4 28 6,-1 0 0,1 0 0,-1 0 0,1 0 0,0 1 0,1 0 0,-1-1 0,1 1 0,0 1 0,0-1-1,0 0 1,1 1 0,-1 0 0,1 0 0,0 0 0,6-2 0,8-3-329,0 1 0,39-8 1,-44 12-176,10-3-6328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24575,'0'6'0,"0"8"0,0 7 0,0 7 0,0 3 0,0 4 0,0 0 0,0 1 0,0 1 0,0-1 0,0 0 0,0-1 0,0 0 0,0 0 0,0 0 0,-6-6 0,-2-8-8191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4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24575,'6'1'0,"0"0"0,0 0 0,0 0 0,0 1 0,0 0 0,-1 0 0,1 1 0,-1-1 0,1 1 0,-1 0 0,0 0 0,0 1 0,-1 0 0,1 0 0,-1 0 0,1 0 0,-1 1 0,-1-1 0,1 1 0,4 7 0,-4-6 0,-1 0 0,1 0 0,-1 1 0,0-1 0,-1 1 0,1-1 0,-1 1 0,-1 0 0,1 0 0,-1-1 0,0 1 0,-1 0 0,0 0 0,0 0 0,0 0 0,-1 0 0,-2 9 0,2-12 0,0-1 0,-1 0 0,1 0 0,-1-1 0,0 1 0,0 0 0,0 0 0,0-1 0,0 0 0,0 1 0,-1-1 0,1 0 0,-1 0 0,0 0 0,0 0 0,0-1 0,0 1 0,0-1 0,0 1 0,0-1 0,0 0 0,0 0 0,0-1 0,-1 1 0,1-1 0,0 0 0,-1 1 0,1-1 0,0-1 0,-1 1 0,-4-1 0,4 0 0,0 0 0,0 1 0,1-1 0,-1 0 0,0-1 0,1 1 0,-1 0 0,1-1 0,-1 0 0,1 0 0,0 0 0,0 0 0,0-1 0,0 1 0,0-1 0,1 0 0,-1 0 0,1 0 0,-1 0 0,1 0 0,0 0 0,0-1 0,1 1 0,-1-1 0,1 1 0,0-1 0,-2-4 0,3 0-105,0 0 0,0 0 0,1 1 0,0-1 0,0 0 0,1 0 0,0 1 0,0-1 0,1 1 0,0 0 0,0-1 0,6-7 0,4-5-6721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5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1 216 24575,'0'-8'0,"0"1"0,1 0 0,0-1 0,1 1 0,0 0 0,0 0 0,0 0 0,1 0 0,6-13 0,3 1 0,1 1 0,15-17 0,-23 29 0,0 1 0,0 0 0,0 1 0,0-1 0,1 1 0,0 0 0,0 1 0,0 0 0,0 0 0,1 0 0,-1 0 0,1 1 0,0 0 0,-1 1 0,1-1 0,11 1 0,5-1 0,0 1 0,0 1 0,31 5 0,-25 1-1365,-6 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04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24575,'-1'9'0,"-1"0"0,0-1 0,0 1 0,-1-1 0,0 0 0,-4 8 0,-2 7 0,-16 36 0,18-44 0,1 0 0,0 0 0,0 0 0,2 0 0,0 1 0,-3 26 0,6-27 0,1-1 0,1 1 0,0 0 0,3 15 0,-3-27 0,0 0 0,0 0 0,0 1 0,0-1 0,0 0 0,1 0 0,-1 0 0,1 0 0,0-1 0,4 6 0,-5-7 0,0 0 0,0 0 0,0-1 0,1 1 0,-1 0 0,0 0 0,1-1 0,-1 1 0,0-1 0,1 1 0,-1-1 0,1 0 0,-1 1 0,1-1 0,-1 0 0,1 0 0,-1 0 0,1 0 0,-1 0 0,1-1 0,-1 1 0,0 0 0,1-1 0,-1 1 0,2-1 0,4-2 6,0 0 1,0 0-1,-1-1 0,1 0 0,-1 0 0,0-1 0,0 1 1,0-1-1,-1-1 0,0 1 0,0-1 0,0 0 1,-1 0-1,1 0 0,5-13 0,1-6-238,-1 0 0,-1-1 0,6-28 0,-10 33-304,1 0-6290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8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24575,'14'-1'0,"1"-2"0,-1 1 0,0-2 0,0 0 0,0 0 0,20-11 0,33-9 0,-62 22 0,1 1 0,-1-1 0,1 1 0,0 0 0,-1 1 0,1-1 0,-1 1 0,1 0 0,0 1 0,-1-1 0,1 1 0,-1 0 0,1 1 0,6 2 0,-7-2 0,-1 1 0,0 0 0,0 1 0,0-1 0,0 1 0,0 0 0,-1-1 0,1 2 0,-1-1 0,0 0 0,-1 1 0,1-1 0,-1 1 0,0 0 0,3 8 0,0 3 0,0 0 0,-1 0 0,-1 0 0,0 0 0,-2 1 0,0-1 0,0 1 0,-2-1 0,0 0 0,-1 1 0,0-1 0,-1 0 0,-8 23 0,8-35 0,1 0 0,0-1 0,-1 1 0,0 0 0,0-1 0,0 0 0,-1 0 0,1 0 0,-1 0 0,1 0 0,-1-1 0,0 1 0,0-1 0,0 0 0,0 0 0,0-1 0,-1 1 0,1-1 0,-1 0 0,1 0 0,0-1 0,-1 1 0,0-1 0,1 0 0,-9-1 0,6 1 0,1-1 0,-1 1 0,0-2 0,0 1 0,1-1 0,-1 0 0,1 0 0,0-1 0,0 1 0,0-1 0,0-1 0,0 1 0,0-1 0,1 0 0,0-1 0,-8-7 0,7 3 9,0 0-1,0 0 1,1 0-1,1-1 1,0 1-1,0-1 1,1 0 0,0 0-1,1-1 1,-2-10-1,1-12-426,2-61 0,2 70-205,0-7-6203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09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66 24575,'-1'5'0,"0"0"0,0-1 0,0 1 0,-1-1 0,1 0 0,-6 9 0,-6 21 0,5 29 0,-7 30 0,7-58 0,2 1 0,1 1 0,1-1 0,3 0 0,0 1 0,6 39 0,-4-71 0,0 1 0,1-1 0,0 1 0,-1-1 0,2 0 0,-1 0 0,1 0 0,-1 0 0,1-1 0,1 1 0,-1-1 0,1 0 0,-1 0 0,1 0 0,0 0 0,6 3 0,-9-5 0,1-1 0,0 0 0,0 1 0,0-1 0,0 0 0,0 0 0,0 0 0,0-1 0,0 1 0,0 0 0,0-1 0,0 1 0,1-1 0,-1 0 0,0 0 0,0 0 0,1 0 0,-1 0 0,0 0 0,0-1 0,0 1 0,0-1 0,1 1 0,-1-1 0,0 0 0,0 0 0,0 0 0,0 0 0,0 0 0,-1 0 0,1-1 0,0 1 0,0-1 0,-1 1 0,1-1 0,-1 0 0,1 1 0,-1-1 0,0 0 0,2-3 0,32-52 0,-3-2 0,29-73 0,-49 101 0,-1-1 0,-2-1 0,-1 0 0,-2 0 0,-1-1 0,0-43 0,-5-27-1365,-1 74-5461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0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24575,'0'6'0,"6"2"0,8 0 0,7-2 0,7-2 0,4-1 0,2-2 0,2-6 0,-6-3-8191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0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24575,'1'1'0,"0"-1"0,0 1 0,1-1 0,-1 1 0,0-1 0,0 1 0,0 0 0,0-1 0,0 1 0,0 0 0,0 0 0,0 0 0,0 0 0,0 0 0,0 0 0,0 0 0,-1 0 0,1 0 0,0 0 0,-1 1 0,1-1 0,-1 0 0,1 0 0,-1 1 0,1 0 0,10 45 0,-6-24 0,4 5 7,-1 1 0,-2 0 1,-1 1-1,1 42 0,-7 123-173,-2-80-1069,3-85-5591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24575,'6'0'0,"8"0"0,7 0 0,6 0 0,5 0 0,2 0 0,-4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2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24575,'0'-2'0,"1"1"0,-1-1 0,1 1 0,0-1 0,0 1 0,-1-1 0,1 1 0,0 0 0,0-1 0,0 1 0,1 0 0,-1 0 0,0 0 0,0 0 0,1 0 0,-1 0 0,0 0 0,1 0 0,-1 0 0,1 1 0,-1-1 0,1 0 0,-1 1 0,1 0 0,0-1 0,-1 1 0,1 0 0,0 0 0,2 0 0,4-1 0,0 0 0,0 1 0,0 0 0,15 1 0,-18 1 0,-1-1 0,1 1 0,-1 0 0,1 0 0,-1 0 0,0 1 0,0-1 0,0 1 0,0 0 0,0 0 0,-1 1 0,1-1 0,-1 1 0,0-1 0,0 1 0,0 0 0,-1 0 0,1 1 0,-1-1 0,0 0 0,0 1 0,-1-1 0,1 1 0,0 7 0,0-5 0,0-1 0,-1 1 0,-1 0 0,1 0 0,-1 0 0,0 0 0,0 0 0,-1-1 0,0 1 0,-1 0 0,1 0 0,-1-1 0,0 1 0,-1-1 0,1 1 0,-1-1 0,-5 7 0,-33 36 0,30-37 0,0 0 0,1 1 0,0 0 0,-16 29 0,25-40 0,0 0 0,0 0 0,0 0 0,0 0 0,1 0 0,-1 1 0,0-1 0,1 0 0,-1 0 0,1 0 0,0 1 0,0-1 0,0 0 0,0 0 0,0 1 0,1-1 0,-1 0 0,0 0 0,1 0 0,0 0 0,-1 1 0,1-1 0,0 0 0,0 0 0,0 0 0,1-1 0,-1 1 0,0 0 0,1 0 0,-1-1 0,1 1 0,-1-1 0,1 1 0,0-1 0,3 3 0,6 1 0,0-1 0,0 0 0,0 0 0,1-1 0,20 2 0,4 2 0,55 9-1365,-63-14-5461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24575,'0'6'0,"-6"2"0,-2 5 0,1 7 0,-5 0 0,-1 2 0,3 3 0,3 4 0,2 3 0,-4-5 0,0-6-8191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24575,'5'0'0,"9"0"0,7 0 0,7 0 0,3 0 0,4 0 0,1 0 0,0 0 0,0 0 0,0 0 0,0 0 0,-7-6 0,-7-2-8191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3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1 24575,'-9'2'0,"0"2"0,0-1 0,1 1 0,-1 0 0,-15 11 0,20-12 0,-69 42 0,12-7 0,-83 40 0,139-76-170,-1 1-1,1 0 0,0 0 1,0 0-1,0 1 0,1 0 1,-7 6-1,-3 8-6655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24575,'6'0'0,"7"0"0,3 6 0,3 2 0,-1 5 0,-3 7 0,1-1 0,-2 3 0,-3 4 0,2-3 0,-1 0 0,-2-3-8191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0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24575,'0'6'0,"5"1"0,7 0 0,7-2 0,0 4 0,2 1 0,3-3 0,3-1 0,1-2 0,-3-2-8191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4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24575,'-2'13'0,"0"0"0,-1 0 0,0 0 0,-1-1 0,0 1 0,-1-1 0,-11 19 0,-9 28 0,-43 113 0,55-143 0,-11 15-1365,10-29-5461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24575,'12'0'0,"0"0"0,0 1 0,0 0 0,0 1 0,-1 1 0,17 4 0,-26-6 0,1 0 0,-1 0 0,0 0 0,1 0 0,-1 1 0,0-1 0,0 1 0,0-1 0,0 1 0,0 0 0,-1-1 0,1 1 0,0 0 0,-1 0 0,1 0 0,-1 1 0,0-1 0,0 0 0,1 1 0,-2-1 0,1 0 0,0 1 0,0-1 0,-1 1 0,1-1 0,-1 1 0,0-1 0,0 1 0,0 0 0,0-1 0,0 1 0,-1-1 0,1 1 0,-1-1 0,0 1 0,-1 2 0,-1 2 0,-1-1 0,-1 0 0,1 0 0,-1-1 0,0 1 0,0-1 0,0 0 0,-1 0 0,0-1 0,-12 8 0,-10 8 0,-32 19 0,18-14 0,40-24 0,1 0 0,-1 0 0,1 0 0,0 0 0,-1 0 0,1 0 0,0 0 0,0 0 0,0 1 0,0-1 0,0 0 0,0 1 0,0-1 0,0 1 0,0-1 0,1 1 0,-1-1 0,0 1 0,0 2 0,2-3 0,-1 0 0,0 1 0,0-1 0,1 0 0,-1 0 0,1 0 0,-1 0 0,1 0 0,0 0 0,-1 0 0,1 0 0,0 0 0,-1 0 0,1-1 0,0 1 0,0 0 0,0 0 0,0-1 0,0 1 0,0 0 0,1 0 0,9 4 0,0 0 0,1-1 0,-1 0 0,16 2 0,-11-2 0,41 12-1365,-31-10-5461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5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24575,'6'0'0,"7"0"0,8 0 0,7 0 0,3 0 0,4 0 0,1 0 0,0 0 0,-5 0-8191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5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24575,'6'0'0,"7"0"0,8 0 0,7 0 0,-2 6 0,0 2 0,2 0 0,-3-2-8191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6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24575,'7'0'0,"0"1"0,-1-1 0,1 2 0,0-1 0,-1 1 0,0 0 0,1 0 0,-1 1 0,0 0 0,0 0 0,0 0 0,-1 1 0,1 0 0,-1 0 0,0 0 0,0 1 0,0 0 0,-1 0 0,0 0 0,7 10 0,-9-11 0,1 0 0,-1 1 0,0-1 0,0 1 0,0-1 0,-1 1 0,1-1 0,-1 1 0,0 0 0,-1 0 0,1 0 0,-1 0 0,0 0 0,0-1 0,-1 1 0,1 0 0,-1 0 0,0 0 0,0-1 0,-1 1 0,1 0 0,-1-1 0,0 1 0,0-1 0,-1 0 0,1 0 0,-1 0 0,0 0 0,-4 4 0,2-4 0,0 0 0,0 0 0,0-1 0,0 1 0,0-1 0,-1-1 0,0 1 0,1-1 0,-1 0 0,0 0 0,0-1 0,0 1 0,0-1 0,-1-1 0,1 1 0,0-1 0,-10-1 0,0 0 0,0-1 0,1 0 0,-1-2 0,1 1 0,-27-12 0,38 14-59,0-1 0,1-1-1,-1 1 1,1-1-1,-1 1 1,1-1 0,0 0-1,0 0 1,0 0 0,0-1-1,0 1 1,1-1 0,0 0-1,-1 1 1,1-1-1,1 0 1,-1 0 0,1 0-1,-1-1 1,1 1 0,0 0-1,0-8 1,-2-14-6767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6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24575,'0'6'0,"0"8"0,0 7 0,0 6 0,0 5 0,0 2 0,0 2 0,0 0 0,0 0 0,0 0 0,0 0 0,0 0 0,0-1 0,-6-6 0,-2-2 0,1 0 0,-5-4 0,0-6-8191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24575,'6'0'0,"8"0"0,7 0 0,0-5 0,3-3 0,-3-5 0,-5-1-8191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7 0,0 7 0,0 3 0,0 3 0,0 2 0,0 0 0,0 1 0,0-1 0,0 0 0,0-1 0,0 0 0,0 0 0,0 0 0,0 0 0,0-1 0,0-5-8191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7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24575,'6'0'0,"8"0"0,1 0-8191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8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0,-1 6 0,3 3 0,-3 4 0,1 1 0,-3 4 0,-5 4 0,-11-1 0,-12-4 0,-10-5 0,-8-5 0,-5-3 0,2-9 0,7-8 0,8-9 0,5-1-8191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05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24575,'0'31'0,"-1"0"0,-1 0 0,-2 0 0,-1 0 0,-1-1 0,-19 55 0,4-17 0,16-51 0,0 0 0,-1 0 0,0 0 0,-1-1 0,-16 25 0,-8-1-1365,16-26-5461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24575,'2'1'0,"-1"-1"0,1 1 0,-1-1 0,0 1 0,1-1 0,-1 1 0,0 0 0,0 0 0,0 0 0,1 0 0,-1-1 0,0 1 0,0 1 0,0-1 0,0 0 0,-1 0 0,1 0 0,0 0 0,0 1 0,-1-1 0,1 0 0,-1 1 0,1-1 0,-1 0 0,1 1 0,-1-1 0,0 3 0,8 49 0,-6-37 0,7 26 0,18 50 0,6 27 0,-2 17 0,54 147 0,-81-273 0,-2-7 0,0 1 0,-1 0 0,1-1 0,-1 1 0,0 0 0,0 0 0,-1 0 0,1 0 0,-1 0 0,1 0 0,-1 0 0,-1 4 0,-4-7-1365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3:19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 1 24575,'0'3'0,"-1"0"0,0 0 0,1 0 0,-2 0 0,1 0 0,0 0 0,0 0 0,-1 0 0,0 0 0,1-1 0,-1 1 0,-4 3 0,-30 32 0,26-28 0,-18 15 0,-49 34 0,46-36 0,-39 35 0,15 4 0,38-42 0,-1 0 0,-25 21 0,2-8-455,2 3 0,-41 47 0,67-66-6371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5:3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24575,'4386'0'0,"-4359"2"0,-1 0 0,46 12 0,-43-8 0,0-1 0,31 1 0,-35-4 0,0 1 0,34 9 0,-32-5 0,47 3 0,-38-6 0,41 10 0,-45-8 0,0 0 0,33 0 0,38-6-1365,-72 0-5461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5:39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24575,'4'1'0,"0"1"0,0-1 0,0 1 0,0-1 0,-1 1 0,1 1 0,-1-1 0,1 0 0,-1 1 0,0-1 0,5 6 0,26 16 0,-19-19 0,0 0 0,0-1 0,1-1 0,0 0 0,30 1 0,87-7 0,-52-1 0,-29 6 0,81 14 0,-78-8 0,67 2 0,-62-10 0,0 3 0,78 14 0,-59-7 0,-1-3 0,153-8 0,-91-1 0,-29 0 0,125 5 0,-152 13 0,-62-11 0,1 0 0,24 1 0,44-5 0,-66-2 0,1 1 0,0 1 0,0 1 0,44 10 0,-37-5 0,0-1 0,0-2 0,63 0 0,-57-3 0,1 1 0,47 9 0,154 32 0,-81-25 0,-4-2 0,-112-10 0,62 1 0,-67-6 0,0 1 0,46 10 0,-39-4 0,0-3 0,52 1 0,-10-2 0,-56 0 0,-1 2 0,59 18 0,-60-15 0,-1-1 0,1-1 0,42 3 0,108 12 0,-84-9 0,-47-4 0,53 15 0,-9-1 0,-14-4 0,-51-11 0,1-1 0,0-1 0,51 2 0,-51-6 0,0 2 0,35 8 0,-34-6 0,61 5 0,52-13 0,62 4 0,-121 14 0,-62-10 0,0-2 0,25 3 0,398-4 0,-229-6 0,-190 2 0,1-2 0,45-10 0,-44 7 0,1 1 0,32-2 0,-30 7 0,-1-1 0,1-2 0,0 0 0,-1-3 0,1 0 0,50-19 0,-62 18 0,1 2 0,-1 1 0,1 0 0,0 1 0,1 2 0,31 0 0,-27 1 0,0-1 0,-1-1 0,43-9 0,-26 2 0,65-6 0,18-4 0,-24 4 0,-74 12 0,0 0 0,0-2 0,0-1 0,32-12 0,-25 6 0,1 2 0,58-9 0,-26 6 0,129-22 0,-130 23 0,-20 5 0,-1-2 0,69-24 0,-93 27 0,-1 0 0,1 1 0,1 2 0,-1 0 0,26-1 0,108 6 0,-59 2 0,-55-6 0,0-2 0,38-8 0,-37 5 0,72-4 0,1106 12 0,-1187 2 0,-1 0 0,0 2 0,-1 1 0,40 13 0,-38-9 0,0-2 0,0-1 0,61 4 0,621-10 0,-315-4 0,1272 3 0,-1646-1 0,1-2 0,47-11 0,-45 8 0,0 1 0,35-2 0,35 7 0,-57 1 0,0-1 0,0-2 0,51-10 0,-6 0 0,0 3 0,0 3 0,123 10 0,-49-2 0,1649-2 0,-1774 2 0,0 2 0,39 8 0,-36-5 0,58 3 0,-57-9 0,21 0 0,0 3 0,60 11 0,-45-5 0,1-3 0,1-4 0,78-6 0,-16 0 0,626 3 0,-738 2 0,-1 0 0,46 12 0,-44-8 0,1-1 0,32 1 0,650-4 0,-343-5 0,-195 3-1365,-143 0-5461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5:4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24575,'28'2'0,"1"1"0,-1 1 0,0 2 0,0 0 0,32 13 0,-4-2 0,-17-10 0,-1-1 0,1-2 0,0-1 0,-1-3 0,45-4 0,12 1 0,2759 3-1934,-2811-2 1902,75-14-1,16-1 818,8 17-671,-94 2 161,-1-2 0,1-2 0,67-12 0,-35 2-275,1 3 0,1 4 0,119 8 0,-53 0 0,-146-3 0,42 0 0,1-1 0,-1-2 0,78-15 0,-71 9 0,0 3 0,1 2 0,0 2 0,65 6 0,-2-1 0,1347-3 0,-1437 1 0,1 2 0,47 11 0,-45-8 0,0-1 0,34 2 0,-9-6 0,-12 0 0,0 0 0,-1 3 0,44 9 0,-31-4 0,1-3 0,1-2 0,106-7 0,-46 1 0,-66 4 0,78 14 0,-77-8 0,72 3 0,400-13 0,-487 4 0,0 1 0,39 10 0,-36-6 0,59 3 0,427-9 0,-248-3 0,-251 4 0,1 0 0,47 12 0,-45-7 0,-1-2 0,36 2 0,140-10 0,81 6 0,-199 13 0,-63-11 0,0 0 0,25 1 0,397-2 0,-228-7 0,1871 3-1365,-2057 0-5461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5:56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24575,'35'-1'0,"-1"-3"0,42-8 0,-39 5 0,60-4 0,-56 8 0,56-11 0,-56 6 0,60-2 0,561 8 0,-314 5 0,-314-1 0,0 1 0,41 10 0,-38-6 0,61 4 0,589-9 0,-331-5 0,-183 3-1365,-143 0-5461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7:19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0 841 24575,'6'-2'0,"0"0"0,0 0 0,0 0 0,0-1 0,-1 0 0,1 0 0,8-6 0,-1 1 0,10-3 0,1 1 0,1 1 0,-1 1 0,42-7 0,-39 9 0,275-43 0,-198 34 0,-55 7 0,77-2 0,-84 7 0,71-12 0,-70 8 0,70-4 0,-77 11 0,0-2 0,0-2 0,45-9 0,-26 4 0,0 3 0,0 2 0,104 7 0,-44-1 0,651-2 0,-758 0 0,-3 0 0,-1-1 0,0 1 0,1 0 0,-1 0 0,1 1 0,-1-1 0,1 1 0,-1 0 0,0 0 0,0 1 0,1-1 0,-1 1 0,7 4 0,-11-6 0,0 1 0,0-1 0,0 0 0,0 1 0,0-1 0,0 1 0,0-1 0,0 1 0,0-1 0,0 0 0,0 1 0,0-1 0,0 1 0,0-1 0,-1 0 0,1 1 0,0-1 0,0 1 0,0-1 0,-1 0 0,1 1 0,0-1 0,0 0 0,-1 1 0,1-1 0,0 0 0,-1 1 0,1-1 0,-1 0 0,1 0 0,0 0 0,-1 1 0,1-1 0,0 0 0,-1 0 0,1 0 0,-1 0 0,1 0 0,-1 0 0,1 0 0,0 0 0,-1 0 0,1 0 0,-1 0 0,1 0 0,-1 0 0,1 0 0,-25 5 0,-67 2 0,-135-8 0,85-2 0,105 4 0,15 0 0,0-1 0,0-1 0,-41-7 0,57 6 0,-1 0 0,1 0 0,0 0 0,0-1 0,0 0 0,0 0 0,0 0 0,0-1 0,1 0 0,0 0 0,-1-1 0,2 1 0,-1-1 0,0 0 0,1 0 0,0-1 0,-4-6 0,-34-73 0,32 62 0,0 0 0,-2 1 0,-21-30 0,27 44 0,1 0 0,0-1 0,0 1 0,1-1 0,0 0 0,1 0 0,0 0 0,0-1 0,1 1 0,0-1 0,1 1 0,0-1 0,0 0 0,1 0 0,0 1 0,1-1 0,0 0 0,5-16 0,-4 21 0,0 1 0,1 0 0,0 0 0,0 0 0,0 1 0,0-1 0,0 1 0,0 0 0,1 0 0,0 0 0,0 0 0,0 0 0,0 1 0,0 0 0,7-3 0,11-4 0,-1 2 0,25-5 0,-4 1 0,-11 2 0,0 3 0,44-5 0,24-4 0,-45 7 0,-1 2 0,1 3 0,87 5 0,-38 0 0,-91-1 0,0 0 0,-1 0 0,1 1 0,-1 0 0,0 1 0,0 0 0,0 1 0,16 8 0,-20-9 0,0 1 0,0 0 0,0 1 0,-1 0 0,0 0 0,0 0 0,0 0 0,-1 1 0,0 0 0,0 1 0,0-1 0,-1 1 0,5 8 0,77 211 0,-84-219 0,0-1 0,0 1 0,0 0 0,-1 0 0,0 0 0,0 0 0,-1 0 0,0 0 0,0 0 0,0 0 0,-1 0 0,0 0 0,-1 0 0,1 0 0,-2-1 0,1 1 0,0 0 0,-1-1 0,-1 0 0,1 0 0,-7 9 0,5-7 0,-1 0 0,0-1 0,-1 0 0,1 0 0,-2 0 0,1-1 0,0 0 0,-1-1 0,0 0 0,-1 0 0,1 0 0,-1-1 0,0 0 0,0-1 0,-15 4 0,-41 8 35,34-7-735,-44 5 0,47-11-6126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7:2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0 248 24575,'61'1'0,"-31"0"0,0 0 0,0-2 0,0-2 0,54-10 0,118-31 0,-176 39 0,1 2 0,40-1 0,-42 3 0,-1 0 0,0-2 0,34-7 0,-30 4 0,1 1 0,55-2 0,-54 6 0,-1-2 0,50-10 0,75-14 0,-51 12 0,-20 4 0,-64 10 0,0 0 0,0-2 0,0-1 0,0 0 0,-1-1 0,32-13 0,-34 11 0,1 0 0,0 1 0,0 1 0,0 1 0,1 0 0,-1 1 0,20 0 0,130 4 0,-74 2 0,-25-3-1365,-38 0-5461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7:2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24575,'1114'0'-1365,"-1084"0"-5461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7:25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24575,'41'-2'0,"76"-14"0,-75 9 0,72-4 0,724 13 0,-812-4 0,-1 0 0,48-12 0,-45 7 0,-1 2 0,36-2 0,625 6 0,-332 3 0,1941-2 0,-2271 2 0,-1 0 0,49 12 0,-47-7 0,1-2 0,34 2 0,14-5 0,89 16 0,-116-12 0,74-1 0,-12-1 0,-2 12 0,-72-9 0,60 4 0,215-12-1365,-282 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0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24575,'0'5'0,"0"8"0,0 6 0,0 5 0,0 4 0,0 3 0,6-4 0,6-7 0,7-7 0,0-5-8191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7:33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24575,'906'0'0,"-888"-1"12,0-1 0,0-1 0,29-8-1,-2 0-1423,-19 7-5414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7:41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24575,'733'0'0,"-698"-2"0,0-1 0,39-9 0,-36 5 0,58-4 0,615 9 0,-343 5 0,641-3 0,-983 2 0,1 0 0,45 11 0,-44-6 0,1-2 0,31 1 0,-35-5 0,16-1 0,0 3 0,76 13 0,-73-9 0,2-1 0,-1-3 0,0-2 0,52-4 0,-33 0 0,67 6 0,13 28 0,-3 1-1365,-115-28-5461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8:56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24575,'6'0'0,"8"0"0,1 6 0,-7 2 0,-12-1 0,-4 5 0,-7 0 0,-8-1 0,-4-4 0,7-2 0,13-2 0,14-2 0,6-7 0,0-2-8191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8:58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24575,'0'6'0,"-6"2"0,-8 0 0,-7-2 0,-7-2 0,8-1 0,14-2 0,7-6 0,9-3 0,10 0 0,-6 1 0,-10 3 0,-12 1 0,-5 1-8191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9:00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91 24575,'-5'0'0,"-9"0"0,-7 0 0,-1-5 0,5-9 0,9-1 0,8-4 0,9 0 0,8 5 0,3 10 0,-9 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9:02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24575,'-82'0'0,"52"0"0,28 0 0,12 0 0,-4 0 0,-1 0 0,1 1 0,0 0 0,-1 0 0,0 0 0,1 1 0,-1 0 0,0 0 0,1 0 0,-1 0 0,0 1 0,4 3 0,-7-4 0,1-1 0,-1 1 0,0 0 0,0 0 0,0 0 0,-1 0 0,1 0 0,0 1 0,-1-1 0,0 0 0,1 1 0,-1-1 0,0 1 0,0 0 0,0-1 0,-1 1 0,1 0 0,-1-1 0,1 1 0,-1 0 0,0 0 0,0-1 0,0 1 0,0 0 0,-1 0 0,-1 4 0,2-5 0,0 0 0,-1-1 0,1 1 0,-1 0 0,1 0 0,-1-1 0,0 1 0,0 0 0,0-1 0,0 1 0,0-1 0,0 0 0,0 1 0,0-1 0,0 0 0,-1 1 0,1-1 0,-1 0 0,1 0 0,-1 0 0,1 0 0,-1 0 0,0-1 0,1 1 0,-1 0 0,0-1 0,1 1 0,-4-1 0,1 0 0,1 0 0,0 0 0,0-1 0,-1 1 0,1-1 0,0 0 0,0 0 0,0 0 0,0 0 0,0-1 0,0 1 0,0-1 0,0 0 0,-4-4 0,4 4 0,1 0 0,-1 0 0,1 0 0,0-1 0,0 0 0,0 1 0,0-1 0,0 0 0,0 0 0,1 0 0,-1 0 0,1 0 0,0 0 0,-1-6 0,1 7 0,1 0 0,0 0 0,1 0 0,-1-1 0,0 1 0,0 0 0,1 0 0,-1 0 0,1 1 0,0-1 0,-1 0 0,1 0 0,0 0 0,0 0 0,0 1 0,1-1 0,-1 0 0,0 1 0,1-1 0,-1 1 0,1-1 0,-1 1 0,1 0 0,-1 0 0,1 0 0,3-2 0,0 1-170,0-1-1,0 1 0,1 1 1,-1-1-1,0 1 0,0 0 1,6-1-1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6:1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24575,'4'-1'0,"1"0"0,-1 0 0,1 0 0,-1 0 0,0-1 0,8-4 0,23-7 0,0 8 0,44-1 0,-46 5 0,60-10 0,-5-2-133,0 4 1,1 4-1,115 9 0,-45-2 32,-12 1 101,159-7 0,-201-12-25,-68 9 90,62-4 0,659 10 461,-365 3-525,2703-2-1,-3070 2 0,1 0 0,44 12 0,-42-8 0,-1-1 0,33 1 0,651-4 0,-344-5 0,-257 1 0,125 5 0,-152 14 0,-63-11 0,0-2 0,28 3 0,396-3 0,-229-7 0,826 3-1365,-1012 0-5461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6:4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24575,'25'0'0,"24"1"0,1-2 0,-1-2 0,71-14 0,-66 8 0,1 3 0,1 2 0,103 7 0,-44-1 0,-80 0 0,0 2 0,39 8 0,-36-5 0,58 3 0,-66-7 60,61 12 0,-60-8-802,59 4-1,-60-11-6083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36:49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24575,'975'0'-1365,"-945"0"-5461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15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24575,'1220'0'-1365,"-1190"0"-5461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06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24575,'6'0'0,"6"0"0,7 0 0,5 0 0,5 0 0,-9 0 0,-13 0 0,-13 0 0,-10 0 0,-8 0 0,0-5 0,-2-2 0,5 0-8191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1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24575,'6'0'0,"8"0"0,-4 0 0,-11 0 0,-9 0 0,-11 0 0,5 0 0,12 0 0,5 6 0,3 7 0,1 8 0,0 7 0,-2-2-8191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1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24575,'101'2'0,"112"-5"0,-210 3 0,1 0 0,-1-1 0,0 1 0,0-1 0,0 0 0,0 0 0,0 0 0,0 0 0,0-1 0,4-1 0,-7 2 0,1 1 0,-1-1 0,1 0 0,-1 1 0,0-1 0,1 0 0,-1 1 0,0-1 0,1 0 0,-1 0 0,0 0 0,0 1 0,0-1 0,1 0 0,-1 0 0,0 0 0,0 1 0,0-1 0,0 0 0,-1 0 0,1 0 0,0 1 0,0-1 0,0 0 0,-1 0 0,1 0 0,0 1 0,-1-1 0,1 0 0,-1 1 0,1-1 0,-1 0 0,1 1 0,-1-1 0,1 1 0,-1-1 0,0 0 0,1 1 0,-1 0 0,0-1 0,-1 0 0,-100-115 0,151 156 0,-34-30 0,-1 1 0,0 1 0,-1-1 0,23 28 0,-29-29 0,-1-3 0,-1 0 0,0 1 0,0 0 0,-1-1 0,0 1 0,6 17 0,-10-22 0,0-1 0,0 1 0,1 0 0,-1 0 0,-1-1 0,1 1 0,0 0 0,-1 0 0,1-1 0,-1 1 0,0 0 0,0-1 0,0 1 0,0-1 0,-1 1 0,1-1 0,-1 1 0,1-1 0,-1 0 0,0 0 0,0 0 0,0 0 0,0 0 0,0 0 0,0-1 0,0 1 0,-4 1 0,-4 3-1,-1 0 0,0-1 0,0 0 0,-17 5 0,0 0-1359,5-2-5466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3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24575,'30'-1'0,"-7"1"0,1 0 0,-1 1 0,0 1 0,34 7 0,-51-7 0,-1-1 0,0 1 0,0 0 0,0 0 0,0 0 0,0 1 0,-1 0 0,1 0 0,-1 0 0,1 0 0,-1 1 0,0 0 0,-1-1 0,1 2 0,0-1 0,-1 0 0,0 1 0,0-1 0,-1 1 0,1 0 0,-1 0 0,0 0 0,0 0 0,1 9 0,0-1 0,-1 0 0,0-1 0,-1 1 0,0 0 0,-2 14 0,1-24 0,-1 1 0,1 0 0,-1-1 0,0 1 0,1-1 0,-1 0 0,-1 1 0,1-1 0,-1 0 0,1 1 0,-1-1 0,0 0 0,0 0 0,0 0 0,0-1 0,-1 1 0,1 0 0,-1-1 0,0 0 0,0 1 0,0-1 0,-5 3 0,-72 22-1365,57-20-5461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7 0,0 6 0,0 5 0,0 2 0,0 2 0,0 1 0,0-1 0,6-6 0,8-8 0,7-8 0,6-6 0,5-5 0,-3-8 0,-7-4-8191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4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0,5 0 0,-1 0-8191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0 0,7 0 0,3 0 0,-2 0-8191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5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7 0,0 6 0,0 5 0,0 2 0,0 2 0,0 0 0,0 0 0,0 0 0,0-6-8191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 24575,'15'0'0,"0"2"0,0-1 0,-1 2 0,1 0 0,16 5 0,-27-6 0,1-1 0,-1 1 0,0 0 0,0 0 0,0 1 0,0-1 0,0 1 0,-1 0 0,5 4 0,-6-5 0,-1 0 0,0-1 0,0 1 0,0 0 0,0-1 0,0 1 0,0 0 0,0 0 0,-1 0 0,1 0 0,-1 0 0,1 0 0,-1 0 0,0 0 0,0 0 0,0 0 0,0 0 0,0 0 0,0 0 0,0 0 0,-2 3 0,1-1 0,-1-1 0,0 0 0,0 0 0,0 0 0,-1 0 0,1 0 0,-1 0 0,1 0 0,-1-1 0,0 0 0,0 1 0,0-1 0,0 0 0,-1-1 0,1 1 0,0 0 0,-1-1 0,1 0 0,-1 0 0,0 0 0,1 0 0,-1 0 0,-6-1 0,5 1 0,0 0 0,-1 0 0,1-1 0,0 0 0,-1 0 0,1-1 0,0 1 0,0-1 0,0 0 0,-1 0 0,1-1 0,0 0 0,0 0 0,1 0 0,-1 0 0,-6-5 0,8 3-65,0 0 0,0 0 0,0 0 0,0-1 0,1 0 0,0 1 0,0-1 0,0 0 0,1 0 0,-1 0 0,1 0 0,0 0 0,1 0 0,-1 0 0,1 0 0,0 0 0,1-1 0,-1 1 0,1 0 0,2-8 0,4-10-6761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24575,'11'-1'0,"0"1"0,0 1 0,0 0 0,0 0 0,0 1 0,20 7 0,-28-8 0,0 0 0,-1 1 0,1-1 0,-1 1 0,1 0 0,-1 0 0,0 0 0,0 0 0,0 0 0,0 0 0,0 0 0,0 1 0,-1-1 0,1 1 0,-1-1 0,1 1 0,-1 0 0,0-1 0,0 1 0,0 0 0,-1 0 0,1 0 0,-1 0 0,1 0 0,-1-1 0,0 1 0,0 0 0,0 0 0,-1 0 0,1 0 0,-2 3 0,0 4 0,-1-1 0,0 0 0,-1 0 0,0-1 0,-1 1 0,1-1 0,-2 0 0,1 0 0,-1 0 0,0-1 0,-10 9 0,8-7 0,0 1 0,0-1 0,0 1 0,1 1 0,1 0 0,-9 19 0,12-23 0,1 1 0,-1 0 0,2 1 0,-1-1 0,1 0 0,0 1 0,1-1 0,0 0 0,2 17 0,-1-21 0,0-1 0,0 0 0,0 0 0,0 0 0,0 1 0,1-1 0,0 0 0,-1-1 0,1 1 0,0 0 0,0 0 0,1-1 0,-1 1 0,1-1 0,-1 0 0,1 0 0,0 0 0,-1 0 0,1 0 0,0-1 0,0 1 0,1-1 0,-1 0 0,0 0 0,0 0 0,7 1 0,56 3-1365,-36-5-5461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24575,'6'0'0,"8"0"0,1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2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24575,'0'5'0,"0"7"0,0 7 0,0 0-8191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09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24575,'1'14'0,"-1"0"0,0 0 0,-1 0 0,-1 0 0,0 0 0,0 0 0,-2-1 0,0 1 0,0-1 0,-1 0 0,-8 15 0,4-13 0,0 0 0,0-1 0,-1 0 0,-1-1 0,0 0 0,-1-1 0,-1 0 0,0-1 0,-14 10 0,-16 20-161,32-29-1043,-4 3-5622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0 0,1 0-8191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24575,'0'593'0,"0"-582"-341,0 0 0,-1-1-1,-4 21 1,-3-9-6485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8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47 24575,'14'1'0,"1"0"0,-1 1 0,0 1 0,1 1 0,-1 0 0,-1 0 0,1 2 0,16 8 0,-23-11 0,-1 0 0,0 0 0,1 1 0,-1 0 0,0 1 0,-1-1 0,1 1 0,-1 0 0,0 0 0,0 1 0,-1-1 0,0 1 0,0 0 0,0 1 0,0-1 0,-1 0 0,0 1 0,2 9 0,-4-14 0,-1 0 0,0 1 0,0-1 0,0 0 0,0 1 0,-1-1 0,1 0 0,0 1 0,-1-1 0,0 0 0,1 1 0,-1-1 0,0 0 0,0 0 0,-1 0 0,1 0 0,0 0 0,-1 0 0,1 0 0,-1 0 0,1-1 0,-1 1 0,0-1 0,0 1 0,0-1 0,0 0 0,0 1 0,0-1 0,0 0 0,0 0 0,0 0 0,-1-1 0,1 1 0,0-1 0,0 1 0,-5 0 0,-11 2 0,1-1 0,-1-1 0,-31-1 0,38 0 0,-3 0 0,-1 0 0,1-1 0,0-1 0,0 0 0,0-1 0,-17-5 0,26 6 0,1 0 0,0 0 0,0-1 0,0 1 0,0-1 0,1 0 0,-1 0 0,1 0 0,0 0 0,0-1 0,0 1 0,0-1 0,0 0 0,1 0 0,0 0 0,-1 0 0,2 0 0,-1 0 0,0-1 0,1 1 0,0-1 0,0 1 0,-1-6 0,2 2-80,-1 0 0,1 0-1,1 0 1,-1 1 0,1-1-1,0 0 1,1 1 0,0-1-1,0 0 1,1 1 0,0 0 0,0 0-1,0 0 1,1 0 0,0 0-1,9-10 1,1-2-6746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8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24575,'1'0'0,"0"1"0,1-1 0,-1 0 0,0 1 0,0-1 0,0 1 0,0 0 0,0-1 0,0 1 0,0 0 0,0-1 0,0 1 0,0 0 0,0 0 0,0 0 0,0 0 0,-1 0 0,1 0 0,0 0 0,-1 0 0,1 0 0,-1 1 0,1-1 0,-1 0 0,0 0 0,1 0 0,-1 2 0,7 37 0,-6-36 0,3 59 0,-5 92 0,2 46 0,-1-198-4,1 1 0,-1-1 0,1 0 0,0 0 0,0 0 0,0 0 0,0 0 0,1 0 0,-1 0 0,1 0 0,0 0 0,0-1 0,0 1 0,0-1 0,0 1 0,0-1 0,1 0 0,-1 0 0,5 3 0,-2-2 24,1 0 0,0 0 0,0-1 0,0 0 0,0 0 0,0 0 0,1-1 0,-1 0 0,11 0 0,-6 0-134,-1-1 0,0 0-1,1-1 1,-1 0 0,0-1 0,1 0-1,-1-1 1,0 0 0,0-1 0,-1 0-1,1 0 1,12-8 0,-5-3-6712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8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24575,'6'0'0,"8"0"0,7 0 0,6 0 0,5 0 0,-4 0-8191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24575,'-3'36'0,"-1"-1"0,-1 1 0,-2-1 0,-2 0 0,-1-1 0,-1 0 0,-2-1 0,-2 0 0,-1-1 0,-1-1 0,-26 36 0,14-28-1365,16-22-5461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9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24575,'6'0'0,"8"0"0,7 0 0,7 0 0,3 0 0,-2 0-8191</inkml:trace>
  <inkml:trace contextRef="#ctx0" brushRef="#br0" timeOffset="1">0 70 24575,'6'0'0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60 24575,'7'0'0,"6"0"0,9 0 0,-1 6 0,-3 7 0,-11 3 0,-12-3 0,-12-2 0,-2-10 0,-5-5 0,3-8 0,4-7 0,6-7 0,4-4 0,3 2-8191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24575,'16'-2'0,"1"-1"0,-1-1 0,-1 0 0,1 0 0,28-14 0,-36 15 0,46-25 0,-45 22 0,1 1 0,0 0 0,1 0 0,-1 1 0,1 0 0,0 1 0,13-3 0,-16 5 0,0 0 0,1 0 0,-1 1 0,1 0 0,-1 0 0,1 1 0,-1 0 0,11 3 0,-16-3 0,0 0 0,0 1 0,0-1 0,0 1 0,-1 0 0,1 0 0,0 0 0,-1 0 0,1 0 0,-1 0 0,0 1 0,0-1 0,0 1 0,0 0 0,0 0 0,0-1 0,-1 1 0,1 0 0,-1 0 0,0 1 0,0-1 0,0 0 0,0 7 0,2 0 0,-2 1 0,0 0 0,0 0 0,-1 0 0,0 0 0,0-1 0,-2 1 0,1 0 0,-1 0 0,-1-1 0,-5 14 0,3-11 0,-2-1 0,1 0 0,-2 0 0,0-1 0,0 0 0,-1-1 0,0 1 0,-16 13 0,-169 164 0,193-186-44,0-1 0,0 0 0,0 1 0,0-1 0,0 0 0,0 0 0,0 1 0,-1-1 0,1 0 0,0 0 0,-1-1 0,1 1 0,-1 0 0,1 0 0,-1-1 0,1 1 0,-1-1 0,1 1-1,-1-1 1,1 0 0,-1 1 0,0-1 0,1 0 0,-1 0 0,0 0 0,1 0 0,-1-1 0,0 1 0,1 0 0,-3-1 0,-5-9-6782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1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24575,'5'6'0,"-1"1"0,-1-1 0,1 1 0,-1 0 0,0-1 0,-1 1 0,1 0 0,-1 1 0,-1-1 0,1 0 0,-1 1 0,-1-1 0,1 11 0,7 37 0,2-3 0,-1-1 0,-3 1 0,-2 0 0,-4 81 0,0-113 0,1 0-273,1 0 0,1-1 0,0 1 0,8 19 0,-5-15-6553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09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24575,'5'0'0,"7"0"0,7 0 0,6 0 0,3 0 0,3 6 0,1 1 0,-5 0-8191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24575,'1'61'0,"1"-31"0,-2 0 0,-1-1 0,-1 1 0,-12 55 0,8-59 0,0 1 0,1 0 0,2 0 0,1 1 0,1-1 0,2 33 0,0-57 0,-1 0 0,0 0 0,1 0 0,-1 0 0,1 0 0,0 0 0,0-1 0,0 1 0,1 0 0,-1 0 0,1-1 0,-1 1 0,1-1 0,0 1 0,0-1 0,0 0 0,0 0 0,0 0 0,0 0 0,1 0 0,-1 0 0,5 2 0,-5-4 0,0 1 0,1-1 0,-1 1 0,0-1 0,0 0 0,1 0 0,-1 0 0,0 0 0,0 0 0,1 0 0,-1-1 0,0 1 0,0-1 0,0 0 0,1 1 0,-1-1 0,0 0 0,0 0 0,0 0 0,-1-1 0,1 1 0,0 0 0,0-1 0,-1 1 0,1-1 0,0 0 0,-1 1 0,0-1 0,1 0 0,0-3 0,19-28 0,-1-1 0,-2-1 0,-1 0 0,-3-2 0,0 0 0,-2 0 0,-2-1 0,-2-1 0,5-52 0,1 34-1365,-7 34-5461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24575,'6'0'0,"2"5"0,5 3 0,7 0 0,0-3-8191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2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24575,'6'0'0,"1"6"0,7 2 0,5-1 0,7-1 0,4-2 0,3-1 0,2-2 0,1 0 0,-6-1-8191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24575,'-7'0'0,"-6"0"0,-3 6 0,3 8 0,-4 1 0,2 4 0,4 5 0,-3-1 0,1 0 0,3 3 0,-3-3 0,1-6-8191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3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24575,'65'-1'0,"76"3"0,-138-2 0,1 1 0,-1-1 0,0 1 0,0 0 0,1-1 0,-1 2 0,0-1 0,0 0 0,0 1 0,0-1 0,0 1 0,0 0 0,-1 0 0,1 0 0,3 4 0,-5-5 0,0 0 0,-1 1 0,1-1 0,-1 0 0,1 0 0,-1 1 0,1-1 0,-1 0 0,0 1 0,0-1 0,0 1 0,1-1 0,-1 0 0,-1 1 0,1-1 0,0 0 0,0 1 0,0-1 0,-1 1 0,1-1 0,-1 0 0,1 0 0,-1 1 0,1-1 0,-1 0 0,0 0 0,0 1 0,1-1 0,-1 0 0,0 0 0,0 0 0,0 0 0,0 0 0,0-1 0,-1 1 0,1 0 0,0 0 0,0-1 0,-2 1 0,-36 23 0,28-18 0,-1 1 0,1 0 0,0 1 0,0 0 0,-12 13 0,21-19 0,0 0 0,1 0 0,-1 0 0,1 0 0,-1 1 0,1-1 0,0 1 0,0-1 0,0 1 0,0-1 0,0 1 0,1-1 0,-1 1 0,1 0 0,-1-1 0,1 1 0,0 0 0,0 0 0,1-1 0,-1 1 0,0 0 0,1-1 0,0 1 0,-1-1 0,1 1 0,0 0 0,0-1 0,1 0 0,-1 1 0,0-1 0,3 4 0,16 14-1365,1-5-5461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24575,'0'-1'0,"1"-1"0,-1 1 0,1-1 0,0 1 0,0-1 0,0 1 0,0-1 0,0 1 0,0 0 0,0 0 0,0-1 0,0 1 0,0 0 0,1 0 0,-1 0 0,0 0 0,1 0 0,-1 1 0,1-1 0,-1 0 0,1 1 0,-1-1 0,1 1 0,0-1 0,-1 1 0,1 0 0,2 0 0,54-7 0,-52 7 0,49-3 0,-13 1 0,-1-1 0,49-11 0,4-2 0,-84 15 0,-1 1 0,0-1 0,1 2 0,-1-1 0,0 1 0,0 1 0,0-1 0,10 4 0,-17-4 0,0 0 0,0 0 0,0 0 0,0 0 0,0 0 0,0 0 0,0 1 0,0-1 0,0 0 0,-1 1 0,1 0 0,-1-1 0,1 1 0,-1 0 0,0 0 0,1 0 0,-1 0 0,0 0 0,0 0 0,0 0 0,0 3 0,0-1 0,-1 0 0,0 0 0,0 0 0,0 0 0,0 0 0,-1 0 0,1 0 0,-1 0 0,0-1 0,-1 1 0,-1 6 0,-6 7 0,-1 0 0,0 0 0,-24 30 0,30-43 0,-44 52 0,-67 61 0,17-20 0,50-48 0,27-30 0,21-19 0,0 0 0,0 0 0,0-1 0,0 1 0,0 0 0,0 0 0,0 0 0,0 0 0,0 0 0,0 0 0,0-1 0,0 1 0,0 0 0,0 0 0,0 0 0,0 0 0,0 0 0,0 0 0,0-1 0,0 1 0,0 0 0,0 0 0,0 0 0,-1 0 0,1 0 0,0 0 0,0 0 0,0 0 0,0 0 0,0 0 0,0 0 0,0-1 0,-1 1 0,1 0 0,7-12 0,0 0 0,0 1 0,1 0 0,0 0 0,1 1 0,0 0 0,13-10 0,14-17-1365,-24 18-5461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4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24575,'-1'73'0,"-1"-39"0,2 0 0,1 1 0,1-1 0,12 56 0,-6-47-172,-1-1 0,-2 1 0,-2 0 0,-4 57 0,1-80-333,-1 11-6321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4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0,6 0 0,5 0 0,2 0 0,2 0 0,-5 0-8191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24575,'0'-1'0,"0"-1"0,1 1 0,-1 0 0,1 0 0,-1 0 0,1-1 0,0 1 0,0 0 0,-1 0 0,1 0 0,0 0 0,0 0 0,0 0 0,0 0 0,0 1 0,0-1 0,0 0 0,0 0 0,1 1 0,-1-1 0,0 1 0,0-1 0,0 1 0,1 0 0,0-1 0,45-11 0,-24 7 0,5-3 0,0 2 0,1 0 0,0 2 0,-1 2 0,36 0 0,18-2 0,4-11 0,5-1 0,284 13 63,-195 5-1491,-150-2-5398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22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24575,'6'0'0,"2"6"0,-1 8 0,-1 7 0,-2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0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24575,'5'0'0,"7"0"0,7 0 0,6 0 0,3 0 0,3 0 0,1 0 0,0 0 0,0 0 0,0 0 0,0 0 0,-6-5 0,-2-2 0,-4-5 0,-7 0-8191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7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 24575,'-5'0'0,"-3"6"0,-6 2 0,0 5 0,-3 1 0,-6-2 0,-4-3 0,3 2 0,-2 0 0,5-1-8191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7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24575,'6'0'0,"8"0"0,7 0 0,7 0 0,3 0 0,3 0 0,2 0 0,0 0 0,1 0 0,-1 0 0,-1 0 0,1 0 0,-1 0 0,0 0 0,0 0 0,0 0 0,-6 0-8191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8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24575,'6'0'0,"2"5"0,5 3 0,7-1 0,5-1 0,5-1 0,3-3 0,2 0 0,-5 4 0,-2 2 0,1 0 0,0-2 0,3-2 0,-6-2-8191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8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24575,'20'-1'0,"-1"1"0,1 1 0,0 1 0,-1 1 0,25 6 0,-38-7 0,-1 1 0,1-1 0,-1 1 0,1 0 0,-1 0 0,0 0 0,0 1 0,0 0 0,-1 0 0,0 0 0,1 1 0,-1-1 0,-1 1 0,1 0 0,-1 0 0,0 1 0,0-1 0,0 0 0,-1 1 0,0 0 0,2 7 0,0-2 0,-1 1 0,-1-1 0,0 0 0,-1 0 0,0 1 0,0-1 0,-1 1 0,-3 14 0,2-19 0,0 0 0,-1-1 0,0 1 0,0-1 0,-1 1 0,0-1 0,0 0 0,-1 0 0,1 0 0,-1 0 0,-1-1 0,1 1 0,-1-1 0,-8 8 0,7-8 0,0-1 0,0 1 0,-1-1 0,1 0 0,-1-1 0,0 1 0,0-1 0,0-1 0,0 1 0,-1-1 0,1-1 0,-1 1 0,1-1 0,-13 0 0,15-1 0,0-1 0,1 0 0,-1 1 0,1-1 0,-1-1 0,1 1 0,-1-1 0,1 0 0,0 0 0,0 0 0,0 0 0,0-1 0,0 0 0,1 0 0,-1 0 0,1 0 0,-1 0 0,1-1 0,0 1 0,1-1 0,-1 0 0,1 0 0,-1 0 0,1 0 0,-2-7 0,1 3 0,0-1 0,0 1 0,1-1 0,0 0 0,1 0 0,0 0 0,0 0 0,1 0 0,0 0 0,1 0 0,0 0 0,0 0 0,1 1 0,0-1 0,0 0 0,1 1 0,0-1 0,1 1 0,0 0 0,0 0 0,1 0 0,0 1 0,7-9 0,43-44-1365,-39 45-5461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39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24575,'3'0'0,"-1"1"0,1-1 0,-1 1 0,1 0 0,-1 0 0,0 0 0,1 0 0,-1 0 0,0 0 0,0 1 0,0-1 0,0 1 0,0 0 0,0-1 0,0 1 0,-1 0 0,1 0 0,0 0 0,-1 0 0,0 0 0,1 1 0,-1-1 0,1 5 0,2 2 0,0 0 0,-1 1 0,0 0 0,2 16 0,1 47 0,-7 134 0,-1-116 0,0-159 0,0 20 0,6-58 0,-3 93 0,1 0 0,0 0 0,1 0 0,1 1 0,0-1 0,0 1 0,1 0 0,1 0 0,9-14 0,-9 19 0,0 0 0,0 1 0,1 0 0,0 0 0,1 0 0,-1 1 0,1 0 0,0 1 0,0 0 0,1 0 0,-1 1 0,17-5 0,45-22 0,-66 28 0,-1-1 0,1 1 0,0 0 0,0 0 0,1 1 0,-1-1 0,0 1 0,0 0 0,1 0 0,6-1 0,-9 3 0,-1-1 0,1 0 0,-1 1 0,1-1 0,-1 1 0,1 0 0,-1-1 0,1 1 0,-1 0 0,1 0 0,-1 0 0,0 0 0,1 0 0,-1 0 0,0 1 0,0-1 0,0 0 0,0 0 0,0 1 0,0-1 0,0 1 0,-1-1 0,1 1 0,0-1 0,-1 1 0,1-1 0,-1 1 0,0 0 0,0-1 0,1 1 0,-1 3 0,3 14 0,-1 1 0,0-1 0,-3 35 0,2-49 0,-1-1 0,-1 0 0,1 0 0,-1 1 0,1-1 0,-1 0 0,-1 0 0,1 0 0,0 0 0,-1 0 0,0 0 0,0 0 0,0 0 0,0-1 0,-1 1 0,0-1 0,1 1 0,-1-1 0,0 0 0,0 0 0,-1 0 0,1-1 0,-5 3 0,7-4 0,-1-1 0,0 1 0,0 0 0,0-1 0,0 0 0,0 1 0,0-1 0,0 0 0,0 0 0,0 0 0,0 0 0,0 0 0,0-1 0,0 1 0,0-1 0,1 1 0,-1-1 0,0 0 0,0 1 0,-3-3 0,2 0 0,0 1 0,0-1 0,0 0 0,0 0 0,1 0 0,-1 0 0,1 0 0,0-1 0,-3-5 0,-2-6 0,2 0 0,-1 0 0,-4-30 0,-19-69-1365,25 87-5461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4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24575,'6'0'0,"0"0"0,0 0 0,0 1 0,0 0 0,0 0 0,0 1 0,0-1 0,0 1 0,-1 0 0,1 1 0,-1 0 0,1-1 0,-1 2 0,0-1 0,8 7 0,-4-5 0,0 0 0,0 0 0,1-1 0,0 0 0,0-1 0,0 0 0,0-1 0,0 0 0,1-1 0,-1 1 0,17-2 0,-24 0 0,1 0 0,0-1 0,-1 1 0,1-1 0,0 0 0,-1 0 0,1 0 0,-1 0 0,1-1 0,-1 1 0,1-1 0,-1 0 0,0 0 0,5-5 0,-6 5 0,0 0 0,-1-1 0,1 1 0,-1-1 0,1 0 0,-1 1 0,0-1 0,0 0 0,0 0 0,0 0 0,-1 1 0,1-1 0,-1 0 0,0 0 0,0 0 0,0 0 0,0 0 0,0 0 0,-1 0 0,1 0 0,-2-4 0,-3-8 0,0 0 0,-1 0 0,-1 0 0,0 1 0,-14-20 0,-9-18 0,27 46 0,0-1 0,0 1 0,-1 1 0,0-1 0,0 0 0,0 1 0,-1 0 0,0 0 0,0 0 0,0 1 0,-1 0 0,-10-7 0,15 11 0,-1 0 0,1 1 0,0-1 0,-1 0 0,1 1 0,0-1 0,0 0 0,-1 1 0,1 0 0,0-1 0,0 1 0,0 0 0,0-1 0,0 1 0,0 0 0,0 0 0,0 0 0,0 0 0,0 0 0,0 0 0,0 0 0,1 0 0,-1 1 0,0-1 0,1 0 0,-1 0 0,1 1 0,0-1 0,-1 2 0,-13 41 0,-18 152 0,32-195-16,-14 89 154,14-85-237,-1 1 0,1-1 0,0 0 0,1 0-1,-1 1 1,1-1 0,0 0 0,1 0 0,-1 0 0,1 0 0,0 0-1,0 0 1,1 0 0,3 6 0,10 4-6727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41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24575,'1'1'0,"0"-1"0,1 0 0,-1 1 0,0-1 0,0 1 0,0-1 0,0 1 0,0 0 0,0-1 0,0 1 0,0 0 0,0 0 0,0 0 0,0 0 0,0-1 0,0 1 0,-1 0 0,1 1 0,0-1 0,-1 0 0,1 0 0,-1 0 0,1 0 0,-1 0 0,0 1 0,1-1 0,-1 1 0,7 38 0,-6-36 0,3 66 0,-4 76 0,-1-96 0,3-76 0,1-1 0,1 1 0,1-1 0,2 1 0,0 1 0,2-1 0,0 1 0,2 1 0,23-39 0,-21 42 0,-9 14 0,1 0 0,-1 0 0,1 0 0,0 0 0,1 1 0,0 0 0,8-8 0,-12 13 0,-1 1 0,0-1 0,0 0 0,1 1 0,-1-1 0,0 1 0,1-1 0,-1 1 0,1 0 0,-1 0 0,1-1 0,-1 1 0,0 0 0,1 0 0,-1 1 0,1-1 0,-1 0 0,1 0 0,1 1 0,0 1 0,0-1 0,0 1 0,0 0 0,-1 0 0,1 0 0,-1 0 0,1 0 0,-1 0 0,0 1 0,0 0 0,0-1 0,2 4 0,1 2 0,0 1 0,-1 0 0,-1 0 0,1 0 0,-1 0 0,-1 1 0,0-1 0,0 1 0,-1 0 0,1 10 0,-1 22 0,-5 42 0,2-29 0,1-31-1365,1-9-5461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4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24575,'15'-1'0,"-1"2"0,0 0 0,0 0 0,0 1 0,19 6 0,-27-6 0,1 1 0,0 0 0,-1 1 0,0-1 0,1 1 0,-2 0 0,1 1 0,0 0 0,-1-1 0,0 2 0,0-1 0,5 8 0,5 8 0,0 1 0,-2 0 0,0 1 0,-2 1 0,0 0 0,-2 0 0,12 46 0,-13-25 0,-1 1 0,-2-1 0,-2 75 0,-1-64 0,-1-39 0,0 1 0,-1-1 0,0 0 0,-2 1 0,0-1 0,-1 0 0,-1 0 0,-5 18 0,6-30 8,0-1 0,0 1 0,0 0 0,-1-1 0,1 0 0,-1 0 0,0 0 0,0 0 0,-1-1 0,1 1 0,-1-1 0,1 0 0,-1 0 0,-10 3 0,3-1-256,0-1 1,0 0-1,-1-1 1,1-1-1,-18 2 1,2-2-6579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42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24575,'0'22'0,"0"0"0,-2 1 0,0-1 0,-2 0 0,0 0 0,-1 0 0,-2-1 0,0 1 0,-1-1 0,-1-1 0,-13 22 0,16-31 0,1 1 0,0 0 0,0 0 0,1 1 0,0 0 0,1-1 0,1 1 0,-1 14 0,1 16 0,3 48 0,0-39 0,-1-43 0,1 0 0,-1 0 0,2 0 0,-1 0 0,1 0 0,0 0 0,1-1 0,0 1 0,0-1 0,1 0 0,0 0 0,1 0 0,-1-1 0,1 1 0,1-1 0,10 11 0,43 55 0,-50-59 0,1 0 0,1-1 0,0 0 0,1 0 0,1-1 0,26 20 0,-19-19-1365,-3 0-5461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43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24575,'6'0'0,"8"0"0,7 0 0,6 0 0,5 0 0,2 0 0,2 0 0,0 0 0,0 0 0,0 0 0,0 0 0,-6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0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24575,'-5'0'0,"-2"5"0,-5 7 0,-6 7 0,-5 0 0,2 2 0,4 3 0,-1-3 0,4 1 0,3-4-8191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4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24575,'6'0'0,"2"6"0,5 2 0,7-1 0,6 0 0,4-3 0,-3 5 0,0 0 0,1-1 0,2-2 0,-4-2-8191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46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24575,'0'6'0,"6"2"0,2 5 0,5 1 0,7-2 0,5-3 0,-1 3 0,1-1 0,3-2 0,1-3 0,3-2 0,-4-2-8191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3:47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24575,'67'-2'0,"-47"0"0,1 1 0,-1 0 0,0 2 0,1 0 0,-1 2 0,0 0 0,35 10 0,-51-11 0,0 1 0,0-1 0,0 1 0,-1 0 0,1 0 0,-1 0 0,0 1 0,0-1 0,0 1 0,-1 0 0,1-1 0,-1 1 0,1 1 0,-1-1 0,-1 0 0,1 0 0,-1 1 0,1-1 0,-1 1 0,-1-1 0,1 1 0,0-1 0,-1 1 0,0 0 0,-1 7 0,1-3 0,-1 1 0,0 0 0,0-1 0,-1 0 0,-1 1 0,1-1 0,-1 0 0,-1 0 0,0 0 0,0 0 0,-9 12 0,11-18 0,0 0 0,-1 0 0,0-1 0,1 1 0,-1 0 0,0-1 0,0 0 0,-1 0 0,1 0 0,0 0 0,-1 0 0,1-1 0,-1 1 0,0-1 0,1 0 0,-1 0 0,0 0 0,-6 0 0,4-1 0,0-1 0,0 1 0,0-1 0,0 0 0,0-1 0,1 1 0,-1-1 0,0 0 0,1-1 0,0 1 0,-8-5 0,5 1 0,0 1 0,1-1 0,-1 0 0,1-1 0,0 1 0,0-1 0,1-1 0,0 1 0,0-1 0,1 0 0,0-1 0,1 1 0,-1-1 0,-5-18 0,6-2-1365,1 1-5461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09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24575,'6'0'0,"9"0"0,0 0 0,0 1 0,0 1 0,23 5 0,-34-6 0,-1 0 0,1 0 0,0 1 0,-1-1 0,1 1 0,-1 0 0,1 1 0,-1-1 0,0 0 0,0 1 0,0 0 0,0-1 0,0 1 0,-1 0 0,1 1 0,-1-1 0,0 0 0,0 1 0,0-1 0,0 1 0,-1 0 0,2 4 0,2 19 0,-1 2 0,-1-1 0,-2 0 0,0 0 0,-2 1 0,-7 41 0,6-53-136,0 0-1,-1-1 1,-1 1-1,-1-1 1,-1 0-1,0 0 1,-1-1-1,0 0 0,-15 22 1,8-21-6690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24575,'-1'7'0,"0"-1"0,-1 1 0,0-1 0,-1 0 0,-4 10 0,-4 8 0,3-1 0,-25 91 0,28-91 0,3-18 0,0 0 0,1 0 0,0 1 0,0-1 0,1 1 0,0-1 0,0 1 0,0 7 0,1-10 0,0-1 0,1 1 0,-1-1 0,0 1 0,1-1 0,-1 0 0,1 0 0,0 1 0,0-1 0,0-1 0,0 1 0,0 0 0,0 0 0,0-1 0,1 1 0,-1-1 0,0 1 0,1-1 0,-1 0 0,6 1 0,6 3 17,-1-1 0,1 0 1,0-1-1,0 0 0,0-2 0,28 1 0,-37-2-88,1 0 1,-1 0-1,1 0 0,-1-1 0,1 0 1,-1 0-1,0-1 0,1 1 1,-1-1-1,0 0 0,0 0 0,0-1 1,-1 0-1,1 0 0,0 0 1,-1 0-1,0-1 0,0 1 0,0-1 1,5-7-1,2-9-6755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0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24575,'5'0'0,"9"0"0,7 0 0,1-5 0,2-3 0,-3 0-8191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1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24575,'0'6'0,"0"8"0,7 1 0,6-1 0,9-10 0,-1-11 0,3-4 0,-3-1-8191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24575,'1'47'0,"-2"-1"0,-2 0 0,-15 73 0,-18 91 0,-5-44-1365,36-140-5461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1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57 24575,'0'-3'0,"1"1"0,0-1 0,0 1 0,0-1 0,0 1 0,0-1 0,0 1 0,0 0 0,1-1 0,0 1 0,-1 0 0,1 0 0,0 0 0,0 0 0,0 1 0,0-1 0,0 0 0,0 1 0,0-1 0,1 1 0,-1 0 0,1 0 0,-1 0 0,1 0 0,-1 0 0,1 1 0,-1-1 0,1 1 0,0-1 0,-1 1 0,1 0 0,0 0 0,-1 0 0,1 0 0,0 1 0,-1-1 0,1 1 0,4 1 0,-3 1 0,0 0 0,1 1 0,-1-1 0,-1 1 0,1 0 0,0 0 0,-1 0 0,0 0 0,0 1 0,0-1 0,-1 1 0,0 0 0,1 0 0,-1 0 0,-1 0 0,1 0 0,-1 0 0,0 0 0,0 1 0,0 8 0,-1-11 0,0 1 0,0-1 0,-1 1 0,1-1 0,-1 1 0,1-1 0,-1 0 0,0 1 0,0-1 0,-1 0 0,1 0 0,-1 1 0,0-1 0,1 0 0,-1 0 0,-1-1 0,1 1 0,0 0 0,-1-1 0,1 1 0,-1-1 0,0 0 0,0 0 0,1 0 0,-1 0 0,-1-1 0,1 1 0,0-1 0,0 0 0,-1 1 0,-5 0 0,0 0 0,-1 0 0,0-1 0,0 0 0,0 0 0,0-1 0,0-1 0,0 0 0,0 0 0,0 0 0,-14-6 0,20 6 0,1-1 0,-1 1 0,1-1 0,-1 0 0,1 0 0,0-1 0,0 1 0,0-1 0,0 1 0,0-1 0,1 0 0,-1 0 0,1-1 0,0 1 0,-1 0 0,2-1 0,-1 1 0,0-1 0,1 1 0,-1-1 0,1 0 0,0 0 0,1 0 0,-1 0 0,1 0 0,-1 1 0,1-1 0,1-7 0,-1 5-105,1 0 0,0 0 0,0 0 0,0 0 0,1 0 0,-1 0 0,2 0 0,-1 1 0,0-1 0,1 1 0,0 0 0,5-6 0,7-6-6721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24575,'2'0'0,"0"0"0,1 0 0,-1-1 0,0 2 0,0-1 0,1 0 0,-1 0 0,0 1 0,0-1 0,0 1 0,0 0 0,1-1 0,-1 1 0,0 0 0,0 0 0,-1 1 0,1-1 0,0 0 0,0 0 0,0 1 0,-1 0 0,1-1 0,-1 1 0,1 0 0,-1-1 0,0 1 0,0 0 0,0 0 0,0 0 0,0 0 0,0 0 0,0 0 0,-1 1 0,1-1 0,-1 0 0,1 0 0,-1 0 0,0 1 0,0-1 0,0 0 0,0 0 0,0 0 0,-1 1 0,1-1 0,-1 0 0,-1 4 0,-2 11 0,-1-1 0,-1 1 0,-1-1 0,-13 24 0,7-18 0,-2-1 0,-32 38 0,-2 3 0,47-59 0,0 0 0,-1 0 0,2 0 0,-1 0 0,0 0 0,1 0 0,-1 0 0,1 1 0,0-1 0,0 1 0,0-1 0,1 1 0,-1-1 0,1 1 0,0-1 0,0 1 0,0-1 0,0 1 0,0-1 0,1 1 0,0-1 0,0 1 0,0-1 0,0 1 0,0-1 0,3 4 0,-1-2 0,1-1 0,-1 0 0,1 0 0,0-1 0,0 1 0,1-1 0,-1 1 0,0-2 0,1 1 0,0 0 0,0-1 0,0 0 0,0 0 0,0 0 0,0-1 0,11 2 0,86 8 0,-90-11 0,-1 0 0,0 0 0,1-1 0,-1-1 0,0 0 0,21-7 0,-29 7-57,1 0 0,-1-1 1,0 0-1,1 1 0,-1-1 0,0-1 0,-1 1 0,1 0 0,0-1 0,-1 1 0,0-1 1,0 0-1,0 0 0,0 0 0,-1 0 0,0 0 0,1 0 0,-1 0 0,-1 0 1,1 0-1,-1-1 0,1 1 0,-2-8 0,2-17-6769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0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24575,'6'0'0,"6"0"0,7 0 0,5 0 0,4 0 0,3 0 0,1 0 0,-5 0-8191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24575,'6'0'0,"8"0"0,2 0-8191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3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24575,'6'0'0,"2"-6"0,6-2 0,6 1 0,0-5 0,2-1 0,-3-3 0,2 1 0,3 2 0,-2-1 0,-6-5 0,1 0 0,4 4 0,-3-1 0,-3 2-8191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3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24575,'0'6'0,"0"8"0,0 7 0,0 7 0,0 3 0,0 4 0,0 1 0,0 0 0,0 0 0,0 0 0,0 0 0,0-1 0,0-5-8191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24575,'6'2'0,"1"-1"0,-1 1 0,0 0 0,0 1 0,10 5 0,9 3 0,-16-8 0,0 1 0,0 0 0,0 1 0,-1 0 0,1 0 0,-1 1 0,9 8 0,-15-13 0,-1 1 0,1-1 0,0 0 0,-1 1 0,1-1 0,-1 1 0,0 0 0,1-1 0,-1 1 0,0 0 0,0 0 0,0 0 0,0 0 0,-1 0 0,1 0 0,0 0 0,-1 0 0,1 0 0,-1 0 0,0 1 0,0-1 0,0 0 0,0 0 0,0 0 0,0 0 0,-1 0 0,1 0 0,-1 1 0,1-1 0,-1 0 0,0 0 0,0 0 0,0-1 0,0 1 0,0 0 0,0 0 0,0 0 0,-1-1 0,-1 3 0,-2 0 0,0-1 0,0 0 0,-1 0 0,1 0 0,-1 0 0,1-1 0,-1 0 0,0 0 0,0-1 0,0 1 0,0-1 0,0-1 0,-11 1 0,-7 0 0,0-2 0,-25-3 0,43 4 7,1-1 0,0 1-1,0-1 1,-1-1 0,1 1-1,0-1 1,0 0-1,1 0 1,-1 0 0,0-1-1,1 0 1,-1 1 0,1-2-1,0 1 1,0 0 0,0-1-1,-4-5 1,5 3-121,-1 0 0,1 0-1,0-1 1,0 1 0,1-1 0,0 0-1,0 0 1,1 0 0,0 0 0,0 0-1,0 0 1,1-7 0,0-16-6712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24575,'0'4'0,"1"1"0,0-1 0,1 1 0,-1-1 0,1 0 0,4 8 0,7 23 0,-7 4 0,-2 1 0,-2 0 0,-2 0 0,-4 40 0,3-76 0,1 0 0,-1-1 0,0 1 0,0-1 0,0 1 0,0-1 0,-1 1 0,1-1 0,-1 0 0,0 0 0,0 0 0,0 0 0,0 0 0,-1 0 0,1 0 0,-1-1 0,0 1 0,1-1 0,-1 0 0,0 0 0,-1 0 0,1 0 0,0-1 0,0 1 0,-1-1 0,1 0 0,-1 0 0,1 0 0,-1 0 0,1 0 0,-1-1 0,0 0 0,1 0 0,-1 0 0,-6-1 0,4 1 0,1 0 0,0-1 0,0 0 0,0 0 0,0 0 0,0-1 0,0 0 0,1 0 0,-1 0 0,0 0 0,1-1 0,-1 0 0,1 0 0,0 0 0,0 0 0,0-1 0,1 1 0,-1-1 0,1 0 0,0 0 0,0 0 0,0-1 0,1 1 0,-1-1 0,-2-6 0,3 1 0,-1 1 0,1-1 0,1 0 0,0 0 0,0 1 0,1-1 0,1 0 0,-1 0 0,1 0 0,3-10 0,-2 13 0,0 0 0,1 1 0,0 0 0,0-1 0,0 1 0,0 0 0,1 1 0,0-1 0,1 0 0,-1 1 0,1 0 0,0 0 0,0 1 0,12-9 0,83-61-1365,-83 62-5461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24575,'41'1'0,"1"-3"0,-1-2 0,57-11 0,-45 2 0,-8 2 0,0 1 0,0 3 0,67-3 0,-98 10-273,1-1 0,-1-1 0,0 0 0,20-6 0,-12 1-6553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5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24575,'36'-2'0,"-16"1"0,1 0 0,34 4 0,-52-3 0,0 1 0,1-1 0,-1 1 0,0-1 0,1 1 0,-1 0 0,0 1 0,0-1 0,0 1 0,0-1 0,0 1 0,0 0 0,0 0 0,0 0 0,-1 0 0,1 1 0,-1-1 0,0 1 0,1-1 0,-1 1 0,0 0 0,1 3 0,-2-4 0,0 1 0,0-1 0,0 1 0,-1 0 0,1-1 0,-1 1 0,0-1 0,1 1 0,-1 0 0,-1-1 0,1 1 0,0 0 0,-1-1 0,1 1 0,-1-1 0,0 1 0,1-1 0,-1 1 0,0-1 0,-1 1 0,1-1 0,0 0 0,-1 0 0,1 0 0,-1 0 0,0 0 0,-3 3 0,-6 4 0,0 0 0,0-1 0,-1-1 0,-17 9 0,-26 18 0,50-29 0,0-1 0,1 1 0,0 0 0,0 0 0,0 0 0,0 1 0,1 0 0,-4 9 0,6-13 0,0 0 0,1 0 0,0 0 0,-1 0 0,1 0 0,0 0 0,0-1 0,0 1 0,0 0 0,1 0 0,-1 0 0,0 0 0,1 0 0,-1 0 0,1 0 0,0 0 0,-1-1 0,1 1 0,0 0 0,0-1 0,0 1 0,1 0 0,-1-1 0,0 0 0,1 1 0,-1-1 0,0 0 0,1 1 0,0-1 0,-1 0 0,1 0 0,2 1 0,5 4 17,1-1 0,0 0 1,0-1-1,1 0 0,-1 0 0,18 3 0,-24-6-104,1-1-1,0 1 1,0-1 0,0 0-1,0 0 1,0 0 0,0-1-1,0 0 1,0 0-1,0 0 1,0-1 0,-1 1-1,1-1 1,0 0 0,-1 0-1,8-5 1,4-7-6739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5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24575,'-1'33'0,"-1"0"0,-1 0 0,-13 53 0,-54 161 0,67-236 0,1 0 0,0 0 0,0 20 0,1-29 0,1-1 0,0 1 0,0 0 0,0-1 0,0 1 0,0 0 0,0-1 0,0 1 0,0-1 0,1 1 0,-1 0 0,1-1 0,-1 1 0,1-1 0,0 1 0,-1-1 0,1 1 0,0-1 0,0 0 0,0 1 0,0-1 0,0 0 0,0 0 0,1 1 0,-1-1 0,0 0 0,1 0 0,-1-1 0,0 1 0,1 0 0,-1 0 0,1-1 0,-1 1 0,1-1 0,1 1 0,-1-1 0,1 0 0,-1-1 0,0 1 0,0-1 0,1 0 0,-1 0 0,0 0 0,0 0 0,0 0 0,0 0 0,0 0 0,0-1 0,0 1 0,-1-1 0,1 1 0,0-1 0,-1 0 0,1 1 0,-1-1 0,0 0 0,0 0 0,0 0 0,2-3 0,19-50 0,77-204 0,-67 189-1365,-24 48-5461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6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24575,'6'0'0,"8"0"0,7 0 0,6 0 0,-1 0-8191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24575,'1'0'0,"1"1"0,0 0 0,-1-1 0,0 1 0,1 0 0,-1 0 0,1 0 0,-1 0 0,0 0 0,0 0 0,0 0 0,1 0 0,-1 1 0,0-1 0,0 0 0,-1 1 0,1-1 0,0 0 0,0 1 0,-1-1 0,1 1 0,-1 0 0,1-1 0,-1 1 0,0-1 0,1 1 0,-1 2 0,6 53 0,-6-50 0,2 25 0,-3 1 0,0 0 0,-3-1 0,0 1 0,-2-1 0,-2 0 0,-16 47 0,-16 64 0,35-122 0,-1 7-1365,2-3-5461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1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24575,'-5'0'0,"-2"5"0,0 7 0,-3 2 0,-1 3 0,2 5 0,-3 3 0,1 3 0,2 2 0,2 1 0,-2-5 0,0-1 0,1 0 0,2 2 0,3-5-8191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24575,'7'0'0,"-1"0"0,1 1 0,0-1 0,-1 1 0,1 1 0,-1-1 0,1 1 0,-1 0 0,0 1 0,0-1 0,0 1 0,0 1 0,0-1 0,0 1 0,-1 0 0,0 0 0,0 0 0,0 1 0,0 0 0,-1 0 0,0 0 0,0 0 0,4 8 0,-1 0 0,-1 0 0,-1 1 0,0-1 0,-1 1 0,-1 0 0,0 0 0,-1 0 0,0 1 0,-1 25 0,-1-32 0,0 17 0,0-1 0,-2 0 0,-6 34 0,7-53 0,0 0 0,-1 0 0,1 0 0,-1 0 0,0 0 0,0 0 0,0 0 0,-1-1 0,0 1 0,0-1 0,0 0 0,0 0 0,0 0 0,-1 0 0,0-1 0,0 1 0,0-1 0,0 0 0,0 0 0,-1-1 0,0 1 0,-6 2 0,10-5 0,-1 1 0,1-1 0,0 1 0,-1-1 0,1 0 0,-1 0 0,1 0 0,-1 0 0,0 0 0,1 0 0,-1 0 0,1 0 0,-1 0 0,1-1 0,-1 1 0,1-1 0,0 1 0,-1-1 0,1 1 0,-1-1 0,1 0 0,0 0 0,0 0 0,-1 0 0,1 0 0,-1-1 0,-1-1 0,1-1 0,0 1 0,0-1 0,0 1 0,1-1 0,-1 1 0,1-1 0,0 0 0,0 0 0,0-5 0,-1-3 0,1 0 0,0 0 0,1 0 0,1-1 0,0 1 0,2-12 0,0 11-105,1 0 0,0 1 0,0 0 0,1 0 0,1 0 0,0 1 0,0-1 0,1 1 0,1 1 0,0-1 0,0 2 0,17-16 0,-9 12-6721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24575,'6'0'0,"7"0"0,9 0 0,5 0 0,5 0 0,2 0 0,2 0 0,0 0 0,0 0 0,1 0 0,-2 0 0,1 0 0,-1 0 0,0 0 0,0 0 0,-1 0 0,-5 0-8191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24575,'-6'0'0,"-8"6"0,-1 8 0,-5 7 0,2 6 0,-2-1 0,2 1 0,4 1 0,-1-4 0,1 0 0,-2-4 0,2 1 0,8-4 0,6-10 0,9-13 0,2-5-8191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24575,'76'-1'0,"89"3"0,-161-2 0,0 1 0,-1 0 0,1 0 0,0 0 0,0 1 0,-1-1 0,1 1 0,0 0 0,-1 0 0,0 0 0,1 0 0,-1 1 0,0 0 0,0-1 0,-1 1 0,1 0 0,0 0 0,-1 0 0,0 1 0,0-1 0,0 1 0,0-1 0,0 1 0,-1 0 0,1-1 0,-1 1 0,0 0 0,0 0 0,-1 0 0,1 0 0,-1 5 0,1 2 0,0 1 0,-1-1 0,-1 1 0,0-1 0,0 1 0,-1-1 0,0 0 0,-1 0 0,0 0 0,-6 12 0,7-20-76,0 1 1,0-1-1,-1 0 0,1 1 0,-1-1 0,1 0 0,-1 0 0,0-1 1,0 1-1,-1-1 0,1 1 0,0-1 0,-1 0 0,1 0 1,-1-1-1,0 1 0,-7 1 0,-14 3-6750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24575,'-6'0'0,"-2"5"0,1 9 0,1 7 0,-4 1 0,-1 1 0,-4-2 0,1 1 0,2-4-8191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18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24575,'579'0'-1365,"-564"0"-5461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71 24575,'17'-2'0,"0"-1"0,0 0 0,0-2 0,-1 0 0,1 0 0,18-10 0,13-4 0,-38 13 0,-12 3 0,-31-2 0,-46 6 0,75-1 0,0 1 0,0-1 0,1 1 0,-1 0 0,1 0 0,-1 1 0,1-1 0,-1 1 0,1 0 0,0-1 0,0 1 0,0 1 0,0-1 0,0 0 0,0 1 0,1 0 0,-5 5 0,3-2 0,0 0 0,1 0 0,0 0 0,1 0 0,-1 0 0,1 1 0,1-1 0,-1 1 0,0 10 0,0-4 0,2 1 0,0-1 0,0 1 0,1-1 0,1 0 0,0 1 0,1-1 0,0 0 0,10 23 0,-11-33 5,0 1-1,1 0 0,-1-1 1,1 0-1,0 1 0,0-1 1,0 0-1,0-1 0,0 1 1,1 0-1,-1-1 0,1 0 1,0 0-1,0 0 0,-1 0 1,1-1-1,0 1 0,1-1 1,-1 0-1,5 1 0,10 0-200,-1-1 0,0 0 0,26-2 0,-25 0-476,12 0-6154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2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24575,'0'490'0,"0"-480"-273,0 0 0,-1 0 0,0 0 0,-3 12 0,-4 0-6553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2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24575,'6'0'0,"8"-5"0,8-3 0,5 1 0,-1-5 0,0-1 0,2 3 0,3 2 0,1 4 0,-5-5 0,0 0 0,-6 1-8191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0 24575,'0'6'0,"0"8"0,-6 1 0,-2 5 0,-6-2 0,0 2 0,-3-2 0,0 2 0,-2-3 0,2 2 0,-3-2 0,3 1 0,-1-2 0,1 3 0,-2-3 0,3-4-8191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1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24575,'0'5'0,"-6"2"0,-1 5 0,0 5 0,-3 1 0,-1 2 0,2 2 0,-3-1 0,1 0 0,-4-3 0,2 0 0,2 3 0,4 3 0,-3-3 0,0-5-8191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3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6 0,7 2 0,-3 5 0,-4 1-8191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3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24575,'6'0'0,"2"6"0,-1 8 0,-1 7 0,4 1 0,0 2 0,-1 3 0,-2 2 0,-3 3 0,-2 2 0,-1 1 0,6-6 0,0-1 0,1-1 0,3-4 0,1 0 0,-2 2 0,-3-4-8191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4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24575,'-2'89'0,"5"100"0,-3-185 4,1 0 0,0 0-1,0-1 1,0 1 0,0-1 0,1 1-1,-1-1 1,1 1 0,0-1 0,0 0-1,0 0 1,0 0 0,1 0 0,-1 0-1,1 0 1,0-1 0,-1 1 0,1-1-1,1 0 1,-1 0 0,0 0 0,0 0-1,1-1 1,-1 1 0,1-1 0,-1 0-1,1 0 1,0 0 0,-1 0 0,1-1-1,7 1 1,-2 0-103,-1-1 0,0 0 0,0-1 0,0 1 0,1-1 0,-1-1 0,0 0 0,0 0 0,-1 0 0,1-1 0,0 0 0,-1-1 0,0 0 0,8-4 0,2-8-6727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24575,'6'0'0,"8"0"0,1-5 0,5-3 0,4 0 0,4 3 0,4 0 0,-4-3 0,-1-2 0,1 2 0,1 2 0,2 2 0,2 1 0,-5-4 0,-1-1 0,0 1 0,-4 1-8191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24575,'0'6'0,"-6"2"0,-2 6 0,1 5 0,-5 7 0,0 4 0,2 3 0,2 2 0,3 1 0,2 0 0,-4-6 0,-1-2 0,-5-6 0,0-1 0,1-4-8191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0,6 0 0,5 0 0,2 0 0,2 0 0,-6 0-8191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24575,'6'0'0,"8"0"0,1 0-8191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24575,'0'6'0,"-6"3"0,-2 4 0,-5 1 0,-7-2 0,1-9 0,2-12 0,12-3 0,11 0 0,11 2 0,8 3 0,1 2-8191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6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24575,'8'0'0,"3"0"0,-1 0 0,0 0 0,0 1 0,0 0 0,0 1 0,10 3 0,-17-4 0,0 1 0,0-1 0,0 1 0,0 0 0,0 0 0,-1 0 0,1 0 0,-1 0 0,1 0 0,-1 1 0,0-1 0,0 1 0,0 0 0,0 0 0,0 0 0,-1 0 0,1 0 0,-1 0 0,0 0 0,0 0 0,0 0 0,0 5 0,1 1 0,-2 0 0,1 0 0,-1 0 0,0 0 0,-1 1 0,0-1 0,-1 0 0,0 0 0,0 0 0,-1-1 0,0 1 0,-4 8 0,-10 19 0,-31 49 0,28-51 0,14-26-85,4-6-43,0 1 0,0 0 0,0 0 0,1-1 0,-1 1 0,1 0 0,-1 0 0,1 1 0,-1 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4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24575,'0'628'-1365,"0"-598"-5461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1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24575,'29'-1'0,"1"-1"0,-1-1 0,0-2 0,0-1 0,0-1 0,-1-2 0,0 0 0,42-22 0,-44 21 0,0 1 0,43-9 0,-44 12 0,-1 0 0,-1-1 0,42-20 0,-45 17-1365,-3 1-5461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0:58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24575,'0'-1'0,"1"-1"0,0 1 0,-1-1 0,1 0 0,0 1 0,0 0 0,0-1 0,0 1 0,1 0 0,-1-1 0,0 1 0,0 0 0,1 0 0,-1 0 0,1 0 0,-1 0 0,1 0 0,-1 1 0,1-1 0,2 0 0,43-18 0,-35 15 0,17-5 0,0 1 0,45-6 0,-1 0 0,-34 8-175,-1 2 1,0 1-1,56 3 0,-73 0-491,10 0-6160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2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24575,'8'-1'0,"0"0"0,-1-1 0,1 0 0,-1 0 0,12-5 0,24-6 0,38 5 0,1 3 0,105 7 0,-47 1 0,1777-3 0,-1890-1 0,-1-2 0,46-10 0,-44 6 0,1 2 0,32-1 0,372 5 0,-204 3 0,-204-4 0,1 0 0,47-12 0,-45 8 0,0 1 0,35-2 0,144 7-1365,-177 0-5461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0 24575,'0'3'0,"0"-1"0,-1 0 0,1 1 0,-1-1 0,0 0 0,0 0 0,1 1 0,-1-1 0,-1 0 0,1 0 0,0 0 0,0 0 0,-1 0 0,1-1 0,-1 1 0,0 0 0,0-1 0,1 1 0,-1-1 0,0 1 0,0-1 0,0 0 0,0 0 0,-3 1 0,-8 4 0,0-1 0,0-1 0,-16 3 0,3 1 0,21-7 0,-24 9 0,0 0 0,1 2 0,-29 17 0,49-25 0,1 1 0,-1 1 0,1-1 0,0 1 0,1 0 0,0 1 0,-1 0 0,2-1 0,-1 2 0,1-1 0,1 1 0,-1 0 0,1 0 0,0 0 0,-2 10 0,-20 59-1365,18-55-5461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5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24575,'0'6'0,"0"7"0,6 3 0,8-3 0,1 3 0,4-1 0,6-3 0,3-4 0,3 2 0,-3 7 0,-7 5 0,-13-1 0,-13-3 0,-6 0 0,-8-2 0,0-5-8191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6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24575,'15'0'0,"51"2"0,-65-2 0,1 0 0,0 1 0,0-1 0,0 0 0,-1 1 0,1-1 0,0 1 0,0 0 0,-1 0 0,1-1 0,0 1 0,-1 0 0,1 0 0,-1 0 0,1 1 0,-1-1 0,0 0 0,0 1 0,1-1 0,-1 0 0,0 1 0,0 0 0,0-1 0,0 1 0,-1-1 0,1 1 0,0 0 0,0 3 0,-1-2 0,-1 0 0,1-1 0,-1 1 0,0 0 0,0 0 0,0 0 0,0 0 0,0-1 0,-1 1 0,1 0 0,-1-1 0,0 0 0,0 1 0,0-1 0,0 0 0,0 0 0,0 0 0,0 0 0,-5 3 0,-50 31 0,52-33 0,1-1 0,-1 1 0,1 1 0,-1-1 0,1 0 0,0 1 0,0 0 0,-3 5 0,6-8 0,0 0 0,1 0 0,-1 0 0,1 0 0,-1 0 0,1 0 0,0 0 0,-1 1 0,1-1 0,0 0 0,0 0 0,-1 0 0,1 1 0,0-1 0,0 0 0,1 0 0,-1 0 0,0 0 0,0 1 0,0-1 0,1 0 0,-1 0 0,1 0 0,-1 0 0,1 0 0,-1 0 0,1 0 0,0 0 0,-1 0 0,1 0 0,0 0 0,0 0 0,0 0 0,0-1 0,0 1 0,0 0 0,0 0 0,0-1 0,0 1 0,0-1 0,2 1 0,8 6-195,0-2 0,1 1 0,-1-2 0,1 0 0,0 0 0,21 3 0,-5-3-6631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24575,'0'-6'0,"6"-2"0,1-6 0,6 1 0,1-5 0,-2 1-8191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7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7 0,6 1 0,2 2 0,0 3 0,-2 2 0,-2 3 0,-1 2 0,4-6 0,2-6-8191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6 0,0 5 0,0 3 0,0 0 0,0 2 0,0-7-8191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8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24575,'-6'0'0,"-2"6"0,-6 2 0,-5-1 0,-1 5 0,-2 0 0,2 4 0,-1 0 0,3 2 0,-1-1 0,2 2 0,-1-2 0,1 1 0,5-1-8191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24575,'6'0'0,"8"0"0,7 0 0,0 6 0,3 2 0,3 0 0,-3 4 0,0 0 0,-4 4 0,-5 5 0,-11 0 0,-7-5-8191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2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24575,'1'1'0,"-1"1"0,1-1 0,-1 0 0,1 1 0,0-1 0,0 0 0,0 0 0,-1 1 0,1-1 0,0 0 0,0 0 0,1 0 0,-1 0 0,0 0 0,0-1 0,0 1 0,1 0 0,-1 0 0,0-1 0,1 1 0,-1-1 0,0 1 0,1-1 0,-1 0 0,1 1 0,-1-1 0,3 0 0,47 6 0,-45-6 0,248 2 0,-131-4 0,-68-3-1365,-35-2-5461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8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0,6 0 0,5 0 0,3 0 0,0 0 0,2 0 0,-7 0-8191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9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33 24575,'1'-2'0,"0"0"0,0 1 0,0-1 0,0 0 0,0 1 0,0-1 0,0 1 0,1-1 0,-1 1 0,1-1 0,-1 1 0,1 0 0,-1 0 0,1 0 0,0 0 0,-1 0 0,1 0 0,0 0 0,0 1 0,0-1 0,0 0 0,0 1 0,-1 0 0,1-1 0,4 1 0,6-3 0,-26 8 0,4-2 0,0 0 0,1 1 0,-1 0 0,1 1 0,0 0 0,0 0 0,0 1 0,1 0 0,-15 15 0,5-2 0,-9 10 0,-23 33 0,45-54 0,-1 1 0,1-1 0,0 1 0,1-1 0,0 1 0,1 1 0,0-1 0,0 0 0,-2 16 0,5-21 7,0 0-1,1 0 0,0 1 0,0-1 1,0 0-1,0 0 0,0 0 1,1 0-1,0-1 0,0 1 1,0 0-1,0-1 0,0 1 0,1-1 1,0 0-1,-1 0 0,1 0 1,5 4-1,1 0-254,-1 1 1,2-2-1,-1 1 1,1-2-1,17 9 1,-5-5-6579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09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24575,'0'-6'0,"6"-2"0,8 0 0,7 2 0,0 2-8191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0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24575,'6'0'0,"2"-6"0,6-2 0,6 1 0,5 0 0,-1-3 0,-4 0-8191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0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8 0,0 5 0,0 5 0,0 2 0,0 2 0,0 0 0,0-5-8191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24575,'1'0'0,"0"0"0,-1 0 0,1 0 0,-1 0 0,1 1 0,-1-1 0,1 0 0,0 0 0,-1 0 0,1 0 0,-1 1 0,1-1 0,-1 0 0,1 0 0,-1 1 0,1-1 0,-1 0 0,1 1 0,-1-1 0,0 1 0,1-1 0,-1 0 0,1 1 0,-1-1 0,0 1 0,0-1 0,1 1 0,-1-1 0,0 1 0,0 0 0,1-1 0,-1 1 0,0-1 0,0 1 0,-3 27 0,-19 21 0,-81 100 0,101-146 0,1-1 0,-1 1 0,1 0 0,0 0 0,0 0 0,0 0 0,0 0 0,1 0 0,-1 0 0,1 0 0,0 0 0,0 1 0,0-1 0,0 0 0,0 0 0,1 0 0,-1 0 0,1 0 0,0 0 0,0 0 0,0 0 0,0 0 0,1 0 0,-1 0 0,1-1 0,2 4 0,-3-4 0,1-1 0,-1 1 0,1-1 0,0 1 0,-1-1 0,1 0 0,0 0 0,0 1 0,0-1 0,0-1 0,0 1 0,0 0 0,0 0 0,0-1 0,0 1 0,0-1 0,0 0 0,1 1 0,-1-1 0,0 0 0,0 0 0,0 0 0,0-1 0,1 1 0,-1-1 0,0 1 0,0-1 0,0 1 0,0-1 0,0 0 0,0 0 0,0 0 0,0 0 0,-1-1 0,1 1 0,0 0 0,2-3 0,-1 1-124,0 0 0,-1 0 0,1-1 0,-1 1 0,1-1 0,-1 1-1,0-1 1,0 0 0,-1 1 0,2-7 0,5-15-6702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1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24575,'6'0'0,"2"6"0,-1 8 0,0 7 0,-3 6 0,-1 5 0,-2 2 0,0 2 0,5-6 0,1-2 0,0 1 0,-1 1 0,-2 1 0,-2 1 0,-1-4-8191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2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24575,'6'0'0,"8"0"0,2-6 0,3-1 0,-1-7 0,3 0 0,3 2 0,-2 4-8191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2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0 24575,'5'2'0,"1"0"0,-1 1 0,0-1 0,0 1 0,0 0 0,0 1 0,-1-1 0,1 1 0,-1 0 0,0 0 0,0 0 0,4 5 0,3 3 0,-5-6 0,-1-1 0,1 1 0,-1 1 0,-1-1 0,1 1 0,-1 0 0,0 0 0,-1 0 0,0 0 0,0 0 0,0 1 0,1 11 0,-3-16 0,-1 0 0,0 0 0,0 1 0,0-1 0,0 0 0,-1 0 0,1 0 0,-1 0 0,0 0 0,0 0 0,0 0 0,0 0 0,0-1 0,-1 1 0,1 0 0,-1-1 0,0 1 0,0-1 0,1 1 0,-2-1 0,1 0 0,0 0 0,0 0 0,-1 0 0,1 0 0,-1 0 0,0-1 0,1 1 0,-1-1 0,0 0 0,0 0 0,0 0 0,0 0 0,-6 0 0,-2 2 0,0 0 0,-1-1 0,1-1 0,-1 0 0,1 0 0,-1-1 0,1 0 0,-1-1 0,1-1 0,0 0 0,-17-5 0,25 6 0,-1-1 0,0 1 0,1-1 0,-1 0 0,1 0 0,0-1 0,-1 1 0,1-1 0,0 1 0,1-1 0,-1 0 0,0 0 0,1-1 0,-4-5 0,4 5 0,0-1 0,1 0 0,-1 0 0,1 1 0,0-1 0,1 0 0,-1 0 0,1 0 0,0 0 0,0 0 0,0 0 0,1 1 0,0-1 0,2-8 0,5-14-1365,1 3-5461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2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24575,'0'6'0,"0"8"0,0 7 0,0 6 0,0 5 0,-6 2 0,-2 2 0,1 0 0,1 0 0,2 0 0,1 0 0,-4-6 0,-2-3 0,1 0 0,2 2 0,-3-4 0,-2-7-8191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24575,'-3'0'0,"1"0"0,-1 1 0,0-1 0,1 1 0,-1 0 0,0 0 0,1 0 0,-1 0 0,1 0 0,0 0 0,-1 1 0,1-1 0,0 1 0,0-1 0,0 1 0,0 0 0,0 0 0,0 0 0,0 0 0,1 1 0,-1-1 0,1 0 0,-1 0 0,1 1 0,0-1 0,0 1 0,0 0 0,0-1 0,1 1 0,-1 0 0,0 4 0,-1 11 0,0 1 0,0-1 0,3 31 0,0-29 0,-4 15 0,0-1 0,-3-1 0,0 1 0,-3-1 0,-14 41 0,18-59 0,-4 7-1365,0-5-5461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24575,'6'0'0,"8"0"0,7 0 0,0 6 0,3 2 0,3-1 0,-3-1-8191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 24575,'76'-1'0,"89"3"0,-162-2 0,-1 0 0,0 0 0,0 0 0,1 0 0,-1 0 0,0 0 0,0 1 0,1-1 0,-1 1 0,0 0 0,0 0 0,0 0 0,0 0 0,0 0 0,0 0 0,0 0 0,0 1 0,-1-1 0,1 1 0,0-1 0,-1 1 0,1-1 0,-1 1 0,1 0 0,1 3 0,-3-2 0,0-1 0,0 1 0,-1 0 0,1-1 0,-1 0 0,1 1 0,-1-1 0,0 1 0,0-1 0,0 0 0,0 1 0,0-1 0,-1 0 0,1 0 0,-1 0 0,1 0 0,-1 0 0,0 0 0,1-1 0,-1 1 0,0 0 0,-3 1 0,-121 93 0,88-65-455,-1-2 0,-47 26 0,66-44-6371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5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24575,'6'0'0,"8"0"0,1 6 0,5 2 0,-2 5 0,-3 6 0,1 1 0,-2-4-8191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5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24575,'6'0'0,"2"-6"0,5-2 0,7 1 0,6 0 0,4 3 0,-9 1 0,-14 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6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24575,'6'0'0,"8"0"0,1 0-8191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1:1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6 0,0 5 0,0 3 0,0 0 0,0 2 0,0-1 0,0 0 0,0 0 0,0-1 0,0 0 0,0 0 0,0-6-8191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6:0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 24575,'-1'16'0,"-1"1"0,0-1 0,-1 0 0,-1 0 0,-1 0 0,0-1 0,-11 23 0,-9 27 0,19-39 0,1 0 0,1 1 0,1 0 0,1 0 0,4 52 0,-1-50 0,0 1 0,-2-1 0,-2 0 0,-9 49 0,3-40 0,2 1 0,1 0 0,0 44 0,8 122 0,1-77 0,-3-85 0,-1 0 0,-3 0 0,-16 81 0,12-78 0,2 1 0,2-1 0,2 1 0,6 66 0,-5 88 0,-3-173 0,-2 0 0,0-1 0,-17 44 0,14-46 0,0 0 0,2 0 0,2 1 0,-5 37 0,7-18 0,-18 84 0,8-36 0,10-63 0,-12 53 0,6-39 0,2 0 0,2 0 0,2 0 0,5 81 0,-4 66 0,-17-94 0,13-73 0,1 0 0,-3 32 0,4 397 0,7-232 0,-4-134 0,3 102 0,2-169 0,0-1 0,1 1 0,1-1 0,0-1 0,14 26 0,7 23 0,-25-61 0,1 0 0,0 0 0,0-1 0,0 1 0,1-1 0,0 1 0,0-1 0,0 0 0,0-1 0,10 8 0,55 33 0,-14-11 0,-5-6-1365,-26-18-5461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6:0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24575,'7'0'0,"8"0"0,10 0 0,6 0 0,5 0 0,3 0 0,2 0 0,0 0 0,1 0 0,-8 7 0,-2 2 0,0 0 0,1-2 0,2-2 0,1-2 0,2-1 0,1-2 0,-6 0-8191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6:07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24575,'101'-1'0,"114"4"0,-117 16 0,-73-13 0,0-1 0,30 3 0,30-8 22,-62-1-299,0 1-1,1 0 1,-1 2-1,27 6 1,-24 0-6549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6:08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24575,'993'0'-1365,"-959"0"-5461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3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3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24575,'10'-1'0,"-1"1"0,1 1 0,0 0 0,0 0 0,-1 1 0,1 0 0,9 4 0,-17-5 0,0 0 0,1 0 0,-1 0 0,0 1 0,0 0 0,0-1 0,0 1 0,0 0 0,0 0 0,0 0 0,-1 0 0,1 0 0,-1 0 0,1 0 0,-1 1 0,0-1 0,0 0 0,0 1 0,0-1 0,-1 1 0,1-1 0,-1 1 0,1-1 0,-1 1 0,0 0 0,0-1 0,0 1 0,0-1 0,0 1 0,-1 0 0,0 2 0,-1 3 0,0-1 0,-1-1 0,1 1 0,-1 0 0,-1 0 0,1-1 0,-1 0 0,-1 0 0,1 0 0,-1 0 0,0-1 0,0 0 0,0 0 0,-1 0 0,0 0 0,-9 5 0,10-7 0,0 1 0,-1-1 0,0 0 0,1 0 0,-1-1 0,0 1 0,0-1 0,-1 0 0,1-1 0,0 0 0,-1 0 0,1 0 0,-1-1 0,1 0 0,0 0 0,-1-1 0,1 1 0,-13-4 0,16 3 6,1-1 0,-1 1-1,1-1 1,0 1 0,-1-1-1,1 0 1,0 0-1,0 0 1,0 0 0,0 0-1,1-1 1,-1 1 0,0 0-1,1-1 1,0 0 0,-1 1-1,1-1 1,0 0 0,0 1-1,0-6 1,-1-4-369,0 0 1,1 0-1,0-17 0,1 28 330,1-27-6793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6:16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24575,'0'1'0,"1"1"0,-1-1 0,1 1 0,-1-1 0,1 0 0,-1 1 0,1-1 0,0 0 0,0 0 0,0 0 0,-1 1 0,1-1 0,0 0 0,0 0 0,1 0 0,-1 0 0,0-1 0,0 1 0,0 0 0,1 0 0,-1-1 0,0 1 0,1-1 0,-1 1 0,0-1 0,4 1 0,41 8 0,-42-9 0,100 20 0,-70-12 0,70 7 0,-65-11 0,53 12 0,-56-8 0,73 4 0,-78-11-120,3-1-295,0 2 0,65 11 0,-65-4-6411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6:18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24575,'13'1'0,"-1"1"0,0 0 0,1 1 0,-1 0 0,13 5 0,47 10 0,37-11 0,117-8 0,-82-1 0,-122 0 33,-1 0-1,1-1 0,32-10 0,28-4-1526,-51 14-5332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6:18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24575,'1073'0'0,"-1058"0"-227,-1-1-1,1-1 1,-1 0-1,0-1 1,17-5-1,-6-1-6598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 24575,'1'24'0,"-2"0"0,0 0 0,-2 1 0,-1-2 0,0 1 0,-2 0 0,-1-1 0,-1 0 0,0-1 0,-2 1 0,-16 26 0,13-25 0,1 1 0,2 1 0,-12 39 0,-8 22 0,30-85 0,-1 0 0,1 0 0,-1 0 0,0 0 0,0 0 0,0 0 0,0 0 0,-1 0 0,1 0 0,0-1 0,-1 1 0,1 0 0,-1-1 0,1 1 0,-1-1 0,0 0 0,0 1 0,0-1 0,0 0 0,0 0 0,0 0 0,0 0 0,0-1 0,0 1 0,0-1 0,-3 1 0,3-1 0,0-1 0,0 0 0,0 0 0,1 0 0,-1 0 0,0 0 0,0 0 0,1 0 0,-1-1 0,1 1 0,-1-1 0,1 1 0,-1-1 0,1 0 0,0 1 0,0-1 0,0 0 0,0 0 0,0 0 0,0 0 0,1 0 0,-1 0 0,1 0 0,-1 0 0,1 0 0,-1 0 0,1-4 0,-4-28 0,2-1 0,4-59 0,1 355 0,-3-258 0,0 0 0,0-1 0,0 1 0,0 0 0,1-1 0,-1 1 0,1-1 0,0 1 0,0-1 0,0 1 0,0-1 0,0 1 0,0-1 0,1 0 0,-1 0 0,1 0 0,-1 0 0,1 0 0,0 0 0,0 0 0,0 0 0,0-1 0,0 1 0,0-1 0,0 1 0,1-1 0,-1 0 0,1 0 0,-1 0 0,5 1 0,-2-2 0,-1 0 0,1 0 0,-1 0 0,1-1 0,-1 0 0,1 0 0,-1 0 0,1 0 0,-1-1 0,0 0 0,0 1 0,0-2 0,0 1 0,0 0 0,0-1 0,0 0 0,2-3 0,7-5-455,-1 0 0,19-24 0,-18 17-6371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24575,'0'-6'0,"6"-2"0,8 1 0,8 1 0,5 2 0,-1-5 0,0 0 0,3 1 0,1 2 0,2 2 0,-5-4 0,0-1 0,-6 1-8191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5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24575,'0'2'0,"0"-1"0,1 0 0,-1 0 0,1 0 0,-1 1 0,1-1 0,-1 0 0,1 0 0,0 0 0,-1 0 0,1 0 0,0 0 0,0 0 0,0 0 0,0-1 0,0 1 0,0 0 0,0-1 0,0 1 0,0 0 0,0-1 0,0 1 0,1-1 0,-1 1 0,0-1 0,3 1 0,36 6 0,-36-7 0,53 1 0,16 1 0,-68-2 0,-1 1 0,0 0 0,1-1 0,-1 2 0,0-1 0,0 0 0,0 1 0,0 0 0,0 0 0,0 0 0,0 0 0,4 4 0,-7-5 0,0 1 0,0-1 0,0 1 0,0 0 0,0-1 0,0 1 0,0 0 0,-1 0 0,1 0 0,-1-1 0,1 1 0,-1 0 0,0 0 0,1 0 0,-1 0 0,0 0 0,-1 0 0,1 0 0,0 0 0,0 0 0,-1-1 0,1 1 0,-1 0 0,1 0 0,-1 0 0,0 0 0,0-1 0,0 1 0,0 0 0,0-1 0,0 1 0,-1-1 0,-1 3 0,-7 8 0,0-1 0,-1 1 0,-13 10 0,14-13 0,1-2 0,1 0 0,-1 0 0,0-1 0,0 0 0,0 0 0,-1-1 0,0-1 0,0 0 0,-13 4 0,140-7-1365,-85-2-5461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5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24575,'6'0'0,"8"0"0,8 0 0,5 0 0,5 0 0,2 0 0,2 0 0,-6-6 0,-1-1 0,-6-1-8191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24575,'-5'0'0,"-3"6"0,1 8 0,1 7 0,1 7 0,3-3-8191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24575,'0'6'0,"0"7"0,-5 3 0,-3 3 0,-6-1 0,0 3 0,-3-3 0,0 2 0,-2-3 0,2 2 0,-2-3 0,2-3-8191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24575,'5'0'0,"3"-6"0,5-2 0,7 0 0,6 2 0,-2 8 0,-4 3-8191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24575,'55'-1'0,"-31"-1"0,-1 2 0,1 0 0,-1 1 0,1 2 0,-1 0 0,41 12 0,-61-14 0,0 0 0,0 1 0,0-1 0,0 1 0,0 0 0,0 0 0,0 0 0,0 0 0,-1 0 0,1 1 0,-1-1 0,0 1 0,0-1 0,0 1 0,0 0 0,0 0 0,0 0 0,1 5 0,-1-3 0,-1 0 0,0 1 0,0-1 0,-1 0 0,1 1 0,-1-1 0,0 1 0,0-1 0,-1 0 0,-2 10 0,0-1 0,-2-1 0,1 0 0,-2 0 0,1-1 0,-2 1 0,0-1 0,0-1 0,-12 15 0,11-16-97,0 0-1,0-1 1,-1 0-1,0-1 1,0 0-1,-1 0 1,-1-1-1,1 0 1,-1-1-1,0 0 1,0-1-1,-1 0 0,-15 4 1,1-4-6729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24575,'0'5'0,"0"9"0,0 7 0,0 7 0,0 3 0,0 3 0,0 2 0,0 0 0,0 1 0,0-1 0,0-1 0,0 1 0,0-1 0,0 0 0,0 0 0,0 0 0,0-1 0,0-5-8191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24575,'6'-6'0,"7"-2"0,9 0 0,-1-4 0,3 0 0,-3-4 0,0 1 0,-2 2-8191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24575,'2'54'0,"0"-36"0,-2 0 0,1 1 0,-2-1 0,0 0 0,-2 0 0,0-1 0,-8 30 0,8-43 0,1 0 0,-1 0 0,0 0 0,0-1 0,0 1 0,0-1 0,-1 0 0,1 1 0,-1-2 0,0 1 0,0 0 0,0-1 0,0 0 0,0 0 0,-1 0 0,1 0 0,-1-1 0,1 1 0,-1-1 0,0 0 0,1-1 0,-9 1 0,-13 1 0,-1-2 0,-48-4 0,49 1 0,55-8 0,0-1 0,28-18 0,94-60-1365,-134 78-5461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8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24575,'7'0'0,"6"0"0,9 0 0,5 0 0,5 0 0,2 0 0,2 0 0,-5 0-8191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6:58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24575,'6'0'0,"2"6"0,5 2 0,7-1 0,6 0 0,4-3 0,-3 5 0,0 0 0,-5 5 0,1-1 0,-5-1-8191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7:0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 24575,'0'2'0,"1"1"0,-1-1 0,1 1 0,0-1 0,0 0 0,0 0 0,0 1 0,0-1 0,0 0 0,1 0 0,-1 0 0,1 0 0,-1 0 0,1 0 0,0-1 0,0 1 0,3 2 0,41 27 0,-31-22 0,-7-4 0,-1 0 0,0 1 0,0 0 0,-1 0 0,0 1 0,0-1 0,-1 1 0,1 1 0,-1-1 0,-1 1 0,0 0 0,0 0 0,0 0 0,-1 0 0,0 1 0,-1 0 0,0-1 0,0 1 0,-1 0 0,0 0 0,0 0 0,-1 0 0,-1 0 0,1 0 0,-1-1 0,-1 1 0,0 0 0,0 0 0,0-1 0,-5 10 0,4-14 0,0 1 0,0-1 0,0 0 0,-1 0 0,0 0 0,1-1 0,-1 1 0,-1-1 0,1 0 0,0 0 0,-1 0 0,0-1 0,1 1 0,-1-1 0,0-1 0,0 1 0,0 0 0,0-1 0,-1 0 0,1-1 0,0 1 0,0-1 0,-1 0 0,1 0 0,-7-1 0,5 1 0,1-1 0,-1 0 0,0 0 0,0 0 0,0-1 0,1 0 0,-1 0 0,1 0 0,0-1 0,-1 0 0,1-1 0,0 1 0,1-1 0,-1 0 0,1-1 0,0 1 0,0-1 0,-9-11 0,-5-33 0,18 22 0,2 26 0,-1 1 0,0-1 0,0 0 0,1 1 0,-1-1 0,0 0 0,1 1 0,-1-1 0,1 1 0,-1-1 0,1 0 0,-1 1 0,1-1 0,-1 1 0,1 0 0,0-1 0,-1 1 0,1-1 0,-1 1 0,1 0 0,0-1 0,-1 1 0,1 0 0,0 0 0,0 0 0,-1 0 0,1-1 0,1 1 0,0 1 0,0-1 0,-1 0 0,1 1 0,0-1 0,0 1 0,0 0 0,0-1 0,0 1 0,-1 0 0,1 0 0,0 0 0,-1 0 0,1 1 0,-1-1 0,1 0 0,-1 1 0,0-1 0,0 1 0,1-1 0,-1 1 0,0 0 0,0-1 0,0 1 0,-1 0 0,1 0 0,0 0 0,-1-1 0,1 5 0,11 57 0,-10-47 0,-1 0 0,-1 1 0,0-1 0,-2 0 0,0 0 0,0 0 0,-1 0 0,-1 0 0,-7 18 0,6-23 0,0-1 0,-1 1 0,0-1 0,-1 0 0,0 0 0,-1-1 0,0 0 0,0 0 0,0-1 0,-1 0 0,-1 0 0,1-1 0,-14 7 0,-36 12 0,48-22 0,1 0 0,-1 0 0,1 1 0,0 1 0,-15 10 0,47-17 0,14-6 0,261-118 0,-283 119 0,60-23 0,-50 21 0,0-2 0,23-12 0,-39 17 0,-1 0 0,1 0 0,-1-1 0,0 1 0,-1-1 0,1-1 0,-1 1 0,0-1 0,8-13 0,-3 2 0,0-1 0,-1 0 0,-1-1 0,-1 0 0,0 0 0,-2 0 0,0-1 0,-1 0 0,-2 0 0,0-1 0,0-22 0,-2 31 0,-1 10 0,1-1 0,-1 0 0,0 1 0,0-1 0,0 0 0,0 0 0,0 1 0,-1-1 0,0 0 0,0 1 0,0-1 0,0 1 0,-3-7 0,3 10 0,1 0 0,0 0 0,-1 0 0,1-1 0,-1 1 0,1 0 0,-1 0 0,1 0 0,0 0 0,-1 0 0,1 0 0,-1 0 0,1 0 0,-1 0 0,1 0 0,-1 0 0,1 0 0,0 0 0,-1 1 0,1-1 0,-1 0 0,1 0 0,0 0 0,-1 1 0,1-1 0,-1 0 0,1 0 0,0 1 0,-1-1 0,1 0 0,0 1 0,0-1 0,-1 0 0,1 1 0,0-1 0,0 1 0,0-1 0,-1 0 0,1 1 0,0-1 0,0 1 0,0-1 0,0 0 0,0 1 0,0-1 0,0 2 0,-8 21 0,-7 47 0,4 0 0,2 1 0,1 89 0,7-185 0,-1 5 0,2-1 0,0 0 0,2 1 0,6-40 0,-7 55 0,1 0 0,-1 0 0,1 0 0,0 0 0,0 0 0,1 0 0,-1 1 0,1-1 0,0 1 0,1 0 0,-1 0 0,0 0 0,1 0 0,0 0 0,0 1 0,0-1 0,1 1 0,-1 0 0,1 1 0,0-1 0,-1 1 0,1 0 0,0 0 0,0 0 0,0 1 0,6-1 0,32-3 9,1 2 1,-1 3-1,44 4 0,8-1-1411,-66-3-5424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7:12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 24575,'-13'0'0,"-1"0"0,0 1 0,1 1 0,-1 0 0,1 1 0,0 0 0,0 1 0,-13 6 0,17-6 0,1 1 0,-1 0 0,1 1 0,1 0 0,-1 0 0,1 0 0,0 1 0,0 0 0,1 1 0,-1-1 0,2 1 0,-6 9 0,4-4 0,-10 15 0,-22 48 0,36-70 0,1 0 0,-1 0 0,1 1 0,0-1 0,1 1 0,0 0 0,0 0 0,0-1 0,1 1 0,0 0 0,0 0 0,0 0 0,1-1 0,2 9 0,-1-11 0,0-1 0,1 0 0,-1 1 0,1-1 0,-1 0 0,1-1 0,0 1 0,0 0 0,0-1 0,0 1 0,1-1 0,-1 0 0,1 0 0,-1-1 0,1 1 0,0-1 0,0 1 0,-1-1 0,1 0 0,0-1 0,0 1 0,0-1 0,0 1 0,7-2 0,-3 2 0,1-1 0,-1-1 0,0 1 0,0-1 0,0-1 0,0 1 0,0-1 0,-1-1 0,1 0 0,0 0 0,9-5 0,-9 2-170,-1-1-1,0 0 0,0 0 1,0 0-1,-1-1 0,0 0 1,6-10-1,0-4-6655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7:13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24575,'6'0'0,"2"6"0,0 8 0,-2 7 0,-2 6 0,-1 5 0,-2 2 0,0 2 0,-1 1 0,0-1 0,-1-6-8191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7:1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24575,'-6'1'0,"1"1"0,0 1 0,0-1 0,0 1 0,0 0 0,0 0 0,1 0 0,-1 1 0,1 0 0,0 0 0,0 0 0,-4 6 0,-4 2 0,-33 19 0,38-27 0,0-1 0,0 2 0,1-1 0,0 1 0,0 0 0,-7 7 0,13-12 0,0 1 0,0-1 0,0 0 0,0 0 0,0 1 0,-1-1 0,1 0 0,0 1 0,0-1 0,0 0 0,0 1 0,0-1 0,0 0 0,0 1 0,0-1 0,0 0 0,1 1 0,-1-1 0,0 0 0,0 1 0,0-1 0,0 0 0,0 1 0,1-1 0,-1 0 0,0 0 0,0 1 0,0-1 0,1 0 0,-1 0 0,0 1 0,0-1 0,1 0 0,-1 0 0,0 0 0,0 1 0,1-1 0,-1 0 0,0 0 0,1 0 0,-1 0 0,0 0 0,1 0 0,-1 0 0,0 0 0,1 1 0,-1-1 0,0 0 0,1-1 0,-1 1 0,0 0 0,1 0 0,21 3 0,-21-3 0,4 0 0,-1 0 0,1 0 0,-1 0 0,0 0 0,1-1 0,-1 0 0,0 0 0,1 0 0,-1 0 0,0-1 0,0 1 0,0-1 0,0 0 0,0-1 0,-1 1 0,5-4 0,-1-1 0,0 0 0,0-1 0,-1 0 0,0-1 0,9-16 0,-15 25 0,0-1 0,0 0 0,1 1 0,-1-1 0,0 0 0,1 1 0,-1-1 0,0 1 0,1-1 0,-1 0 0,1 1 0,-1-1 0,0 1 0,1-1 0,-1 1 0,1-1 0,0 1 0,-1 0 0,1-1 0,-1 1 0,1 0 0,0-1 0,-1 1 0,1 0 0,0 0 0,-1 0 0,1-1 0,1 1 0,4 18 0,-5 43 0,-2-52 0,0 7-85,1-1 0,0 0-1,1 1 1,0-1 0,2 0-1,0 0 1,0 0 0,1 0-1,1 0 1,1-1 0,0 0-1,0 0 1,2-1 0,0 1-1,11 13 1,-5-9-6741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7:1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1 24575,'-16'0'0,"1"1"0,-1 0 0,0 2 0,1 0 0,0 0 0,0 1 0,0 1 0,0 1 0,1 0 0,-1 1 0,2 0 0,-1 1 0,1 1 0,-12 10 0,1-4 0,19-12 0,-1 0 0,1 0 0,-1 1 0,1-1 0,0 1 0,0 0 0,1 1 0,-1-1 0,1 1 0,0 0 0,0 0 0,-4 9 0,8-13 0,0 1 0,0 0 0,0 0 0,0-1 0,1 1 0,-1 0 0,1 0 0,-1-1 0,1 1 0,0 0 0,-1-1 0,1 1 0,0-1 0,0 1 0,0-1 0,0 0 0,0 1 0,1-1 0,-1 0 0,0 0 0,1 1 0,-1-1 0,1 0 0,-1-1 0,1 1 0,-1 0 0,1 0 0,0-1 0,-1 1 0,1-1 0,0 1 0,-1-1 0,4 1 0,61 9 0,-65-10 0,34 1 0,-27-2 0,1 1 0,0 0 0,-1 0 0,1 1 0,0 0 0,-1 1 0,1 0 0,-1 0 0,0 1 0,0 0 0,0 0 0,10 6 0,-17-8 0,0 0 0,0 0 0,0 0 0,0 0 0,0 0 0,0 0 0,0 0 0,0 0 0,-1 0 0,1 0 0,0 0 0,-1 0 0,1 1 0,-1-1 0,1 0 0,-1 1 0,1-1 0,-1 0 0,0 1 0,0-1 0,0 0 0,0 1 0,0-1 0,0 2 0,-1 0 0,0 0 0,0-1 0,0 1 0,0 0 0,-1-1 0,1 1 0,-1-1 0,1 0 0,-1 0 0,0 1 0,-2 1 0,-7 5 0,0 1 0,0-2 0,-19 12 0,27-19 0,-20 12-1365,2-2-5461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4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24575,'6'0'0,"6"0"0,7 0 0,5 0 0,-1 5 0,1 2 0,-5 5 0,-4 0-8191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7:1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24575,'-59'47'0,"47"-39"0,0 1 0,0 1 0,1 0 0,0 0 0,-15 20 0,25-28 0,0-1 0,0 0 0,1 1 0,-1-1 0,0 0 0,1 1 0,-1-1 0,1 1 0,-1-1 0,1 1 0,0-1 0,-1 1 0,1-1 0,0 1 0,0-1 0,0 1 0,1-1 0,-1 1 0,0-1 0,0 1 0,1-1 0,-1 1 0,1-1 0,1 3 0,0 0 0,0-1 0,1 0 0,-1 0 0,1 0 0,0 0 0,0 0 0,0-1 0,0 1 0,6 2 0,4 3 0,1-1 0,1-1 0,-1 0 0,17 4 0,-22-8 0,-1 0 0,0 1 0,0 0 0,0 1 0,0-1 0,8 6 0,-15-8 0,0 0 0,1 1 0,-1-1 0,0 0 0,0 0 0,1 1 0,-1-1 0,0 1 0,-1-1 0,1 1 0,0-1 0,0 1 0,0-1 0,-1 1 0,1 0 0,-1-1 0,0 1 0,1 0 0,-1 0 0,0-1 0,0 1 0,0 0 0,0 0 0,0-1 0,0 1 0,-1 0 0,1 0 0,-1-1 0,1 1 0,-1 0 0,1-1 0,-1 1 0,0-1 0,0 1 0,0-1 0,-2 3 0,-10 15 31,-1-1-1,-1 0 1,-25 23-1,23-24-402,0 1 1,1 0-1,-16 24 0,21-22-6454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7:21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1 24575,'-1'6'0,"-1"0"0,1 0 0,-2 0 0,1 0 0,-6 10 0,-3 9 0,-5 24 0,-8 27 0,-3-1 0,-45 85 0,59-135 0,1 1 0,1 0 0,2 1 0,1 1 0,0-1 0,3 1 0,0 0 0,-2 57 0,5-56 0,-1-1 0,-9 38 0,6-36 0,-5 60 0,10 367 0,3-217 0,-1-214 0,2-1 0,11 49 0,-8-47 0,-1 1 0,2 35 0,-8 76 0,-2-89 0,3 1 0,2-1 0,13 78 0,-8-80-91,-4-28 160,0 1 1,8 22 0,-10-38-169,1 0 0,-1-1 0,1 1 0,1-1 0,-1 0 1,0 0-1,1 1 0,0-2 0,0 1 0,0 0 0,1-1 1,-1 1-1,1-1 0,5 4 0,11 3-6727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47:23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0 24575,'1'89'0,"-3"99"0,-1-170 0,0 0 0,-2 0 0,0 0 0,-1-1 0,-8 17 0,5-12 0,0 1 0,-5 23 0,-22 159 0,3-61 0,29-128 0,-1-1 0,-1 1 0,-15 27 0,13-27 0,0 0 0,-10 34 0,-24 84 0,27-90 0,1 1 0,2 0 0,-8 67 0,1-4 0,12-76 0,2 0 0,-3 41 0,7 725 0,4-378 0,-3 137 0,1-523 0,3-1 0,9 44 0,-6-41 0,4 62 0,-10-59 0,1 1 0,15 69 0,1 11 0,0 3 0,-12-87 0,4 48 0,-9-59 0,2 0 0,1 0 0,0 0 0,2-1 0,10 28 0,11 13-455,-3 0 0,21 92 0,-40-132-6371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4:1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24575,'20'0'0,"56"1"0,-1-4 0,104-16 0,99-16 0,-198 25 0,1 4 0,140 7 0,-81 2 0,625-4 0,-738 3 0,0 1 0,44 10 0,-42-7 0,0-1 0,31 1 0,-17-2 0,52 9 0,-53-5 0,57 2 0,-34-11 0,-41 0 0,0 1 0,0 1 0,0 1 0,45 10 0,131 32 0,-147-36 0,1-2 0,0-2 0,106-7 0,-41 0 0,890 3 0,-982-2 0,-1-1 0,46-10 0,-43 7 0,-1 1 0,33-1 0,7 5-1365,-38 1-5461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4:4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24575,'4629'0'0,"-4602"-2"0,-1 0 0,46-11 0,-44 6 0,1 2 0,31-1 0,652 4 0,-344 5 0,-307-2 0,-32 1 0,0-2 0,0-1 0,0-1 0,0-1 0,30-8 0,-28 4 0,1 1 0,0 2 0,52-1 0,-45 4 0,69-12 0,-18 0 0,1 5 0,1 3 0,112 8 0,-39 0 0,-158-3 0,96 0-336,176 21 1,-222-15 233,77 0 1,-20-3 6,-70 2 95,0 3 0,47 13 0,-51-10 0,1-2 0,67 6 0,331-14 923,-216-3-2242,-194 2-5507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4:47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838 835 24575,'-8'1'0,"-1"0"0,1 0 0,-1 1 0,1 0 0,-13 6 0,-23 5 0,-163 30 0,129-27 0,61-11 0,1 0 0,-1-2 0,0 0 0,0-1 0,0-1 0,-1 0 0,1-1 0,0-1 0,-24-5 0,33 4 0,-1 0 0,0-1 0,1 0 0,0 0 0,-1-1 0,1 0 0,-7-6 0,11 8 0,1-1 0,0 0 0,0 0 0,0-1 0,1 1 0,-1-1 0,1 1 0,0-1 0,0 0 0,0 0 0,0 0 0,1 0 0,-1 0 0,1 0 0,0 0 0,0-8 0,-3-15 0,0 0 0,-2 0 0,-1 0 0,-1 1 0,-1 0 0,-23-45 0,20 45 0,1 0 0,0-1 0,2 0 0,-6-33 0,11 42 0,1 0 0,0 0 0,1 0 0,1-30 0,2 39 0,-1 1 0,2-1 0,-1 0 0,1 0 0,1 0 0,0 1 0,0 0 0,0-1 0,1 1 0,1 0 0,5-8 0,-1 3 0,1 1 0,0 0 0,1 1 0,0 0 0,1 0 0,0 2 0,1-1 0,0 1 0,0 1 0,1 1 0,0 0 0,1 0 0,-1 2 0,27-7 0,-8 3 0,1 3 0,0 1 0,0 1 0,46 2 0,17-3 0,-11-10 0,-66 10 0,0 0 0,0 2 0,0 1 0,28 0 0,-42 2 0,1 0 0,-2 1 0,1 0 0,0 1 0,0-1 0,0 1 0,-1 0 0,1 1 0,-1-1 0,1 1 0,-1 0 0,0 1 0,0-1 0,0 1 0,-1 0 0,1 0 0,-1 0 0,0 1 0,4 5 0,1 5 0,-1 1 0,-1-1 0,0 1 0,-1 0 0,-1 1 0,0 0 0,4 32 0,9 31 0,-9-40 0,-2 1 0,-2 0 0,-2 0 0,-1 1 0,-6 58 0,2-7 0,2-82 14,-1 0-1,0 0 0,0 0 0,-1 0 1,0-1-1,-1 1 0,0 0 1,-7 14-1,7-19-112,-1 0 0,0 0 0,0 0 0,0-1 0,0 0 0,-1 0 0,0 0 0,0 0 0,0-1 0,-1 0 0,1 0 0,-1 0 0,0-1 0,-10 5 0,-10 2-6727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4:4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0 24575,'-1'19'0,"0"1"0,-1-1 0,0 0 0,-2-1 0,0 1 0,-2 0 0,0-1 0,-13 28 0,-53 130 0,-11 59 0,31-78 0,-26 114 0,72-248 0,-63 219 0,41-96 0,18-97 0,3 0 0,1 0 0,3 0 0,2 0 0,5 56 0,-1 13 0,-5 19 0,5 144 0,2-249 0,1 0 0,18 55 0,-15-59 0,-1 2 0,-1-1 0,4 47 0,11 89 0,-9-89 0,2-3 0,-9-50 0,-1 1 0,3 32 0,-4-17 0,2 0 0,19 66 0,-15-70 0,-1 1 0,-3 1 0,5 53 0,-9-59 0,13 60 0,-9-59 0,4 58 0,-8-27 0,-2-3 0,3 0 0,13 71 0,-9-79 0,-2 0 0,-2 0 0,-5 55 0,4 81 0,2-159 0,13 44 0,-7-32 0,5 15 0,-9-35 0,0 1 0,-2-1 0,3 30 0,-1-3 0,2 0 0,1-1 0,3 0 0,2-1 0,2 0 0,31 62 0,-33-73 0,-2 2 0,-1 0 0,-2 0 0,-1 1 0,2 47 0,19 59-1365,-27-117-5461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5:21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24575,'1'-1'0,"-1"0"0,0-1 0,1 1 0,-1 0 0,1 0 0,0 0 0,-1-1 0,1 1 0,0 0 0,0 0 0,0 0 0,0 0 0,0 0 0,0 1 0,0-1 0,0 0 0,0 0 0,0 1 0,0-1 0,0 0 0,1 1 0,-1-1 0,0 1 0,0 0 0,2-1 0,44-10 0,-25 6 0,25-9 0,88-12 0,-64 14 0,-25 5-121,-1 3-1,55 2 1,-55 2-5,0-1 0,60-11 0,-3-2-343,0 5 1,199 8 0,-132 4 202,2809-3 1900,-2943 2-1496,1 1 0,38 10-1,-36-6 46,58 3 0,-4-11-183,-62-1 0,-1 1 0,1 2 0,-1 1 0,0 1 0,32 8 0,-32-4-273,1-1 0,0-1 0,0-2 0,36-1 0,-36-2-6553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6:5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24575,'48'0'0,"-23"-2"0,-1 2 0,1 1 0,-1 0 0,0 2 0,0 1 0,39 11 0,-60-14 0,0 0 0,0 0 0,-1 0 0,1 0 0,0 1 0,-1-1 0,1 1 0,-1 0 0,0 0 0,1 0 0,-1 0 0,0 0 0,0 0 0,0 1 0,2 3 0,-4-5 0,1 1 0,0 0 0,-1 0 0,0-1 0,1 1 0,-1 0 0,0 0 0,0 0 0,0 0 0,0 0 0,0-1 0,0 1 0,-1 0 0,1 0 0,0 0 0,-1 0 0,0-1 0,-1 4 0,-1 0 0,0 1 0,-1-1 0,0 0 0,0 0 0,-1 0 0,1 0 0,-1-1 0,0 0 0,0 0 0,-1 0 0,1-1 0,-10 5 0,-38 11 52,43-17-254,0 1-1,1 1 1,-1 0-1,1 0 1,-1 1-1,-8 6 1,2 2-6624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6:5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24575,'6'0'0,"8"0"0,1 6 0,4 1 0,0 7 0,1 0 0,-2 3 0,-5 6 0,-4-2-8191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24575,'36'0'0,"-1"-2"0,1-1 0,55-11 0,-30 0 0,80-21 0,-92 11 104,6-2-1573,-33 21-5357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6:56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24575,'0'6'0,"0"8"0,0 7 0,0 6 0,0 5 0,0 2 0,0 2 0,0 0 0,-6-5 0,-2-3 0,0 0 0,2-4-8191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6:57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24575,'10'0'0,"1"0"0,1 0 0,-1 1 0,1 0 0,-1 0 0,14 4 0,-23-4 0,0 0 0,0-1 0,0 1 0,0 0 0,0 0 0,0 0 0,0 0 0,0 1 0,0-1 0,-1 0 0,1 1 0,0-1 0,-1 1 0,1 0 0,-1 0 0,0-1 0,1 1 0,-1 0 0,0 0 0,0 0 0,0 0 0,-1 0 0,1 0 0,0 1 0,-1-1 0,0 0 0,1 0 0,-1 0 0,0 1 0,0-1 0,0 0 0,0 0 0,-1 3 0,0 1 0,-1-1 0,0 0 0,0 0 0,0 0 0,-1 0 0,0-1 0,0 1 0,0-1 0,0 1 0,-1-1 0,0 0 0,0-1 0,0 1 0,0 0 0,0-1 0,-1 0 0,1 0 0,-1 0 0,-9 3 0,8-3 0,-1 0 0,1 0 0,-1 0 0,1-1 0,-1 0 0,0-1 0,0 0 0,0 0 0,0 0 0,0-1 0,0 0 0,0 0 0,0 0 0,-13-4 0,18 4 4,-1-1 0,1 0 0,0 0 0,0 0 0,0 0 0,0-1 0,0 1 0,1 0 0,-1-1 0,0 1 0,1-1 0,-1 0 0,1 0 0,-1 1 0,1-1 0,0 0 0,0 0 0,0 0 0,0 0 0,0-1 0,0 1 0,0 0 0,1 0 0,-1 0 0,1-1 0,0 1 0,-1 0 0,1-1 0,1-3 0,-1 2-87,1 0 1,-1 1-1,1-1 1,0 1-1,0-1 1,1 1-1,-1 0 1,1-1-1,0 1 1,0 0-1,0 0 1,0 0-1,0 0 1,0 0-1,1 1 1,0-1-1,5-4 1,13-5-6744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6:57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0,-1 0-8191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6:5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24575,'6'0'0,"8"0"0,7 0 0,6 0 0,5 0 0,2 0 0,2 0 0,-6-6 0,-7-2-8191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6:5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24575,'0'5'0,"-6"3"0,-2 6 0,1 5 0,1 7 0,2 4 0,1 3 0,-5-4 0,0-1 0,0-5-8191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6:5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24575,'0'6'0,"0"7"0,0 9 0,0 5 0,6-2 0,8-4 0,7-7 0,7-5 0,3-4 0,4-4 0,-6-1-8191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7:01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24575,'28'0'0,"1"1"0,-1 1 0,0 1 0,0 2 0,0 1 0,-1 1 0,0 1 0,0 1 0,38 20 0,-36-14 0,-21-12 0,-1 0 0,0 0 0,0 1 0,0 0 0,0 0 0,-1 1 0,1 0 0,-1 0 0,-1 0 0,1 1 0,-1 0 0,0 0 0,0 1 0,0-1 0,-1 1 0,4 8 0,-7-12 0,0 0 0,0 0 0,1-1 0,-1 1 0,0-1 0,1 1 0,0-1 0,-1 0 0,1 0 0,0 1 0,0-1 0,1-1 0,-1 1 0,3 2 0,-4-3 0,1-1 0,-1 1 0,1-1 0,-1 0 0,1 1 0,-1-1 0,1 0 0,0 0 0,-1 0 0,1 0 0,-1 0 0,1 0 0,-1 0 0,1-1 0,-1 1 0,1-1 0,-1 1 0,1-1 0,1 0 0,6-5 0,0 0 0,0-1 0,-1 0 0,0 0 0,-1-1 0,9-10 0,16-15 0,21-9 0,1 2 0,3 3 0,100-50 0,-56 50-1365,-80 29-5461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7:03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24575,'23'-2'0,"-1"-1"0,1 0 0,-1-2 0,0-1 0,29-11 0,-27 9 0,0 1 0,1 0 0,0 2 0,28-3 0,50 9 0,-75 1 0,0-2 0,0-1 0,0-1 0,-1-1 0,31-7 0,-33 3-455,-1 2 0,45-4 0,-41 7-6371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1:57:10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24575,'1534'0'0,"-1508"-1"0,1-2 0,44-10 0,-42 7 0,0 1 0,32-1 0,650 4 0,-343 4 0,919-2 0,-1261-1 0,-1-2 0,49-11 0,-46 8 0,-1 1 0,36-2 0,-11 6 0,-10 1 0,-1-2 0,-1-2 0,43-9 0,-42 6-128,0 2 0,0 2 0,65 3-1,-72 1-723,-4-1-5974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0:4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24575,'22'-1'0,"-1"-1"0,1-1 0,24-8 0,-21 5 0,47-4 0,138 10 0,34-2 0,-160-15 0,-63 12 0,0 0 0,28-2 0,302 4 0,-180 5 0,-137 0 0,-1 2 0,44 9 0,-40-6 0,60 4 0,595-9 0,-333-5 0,1860 3-1365,-2189 0-5461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5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24575,'0'5'0,"0"8"0,-5 0 0,-2 5 0,-5 3 0,-1 5 0,3 2 0,2-4-8191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1:15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24575,'48'1'0,"0"-3"0,0-1 0,65-14 0,-57 9 0,0 2 0,0 2 0,102 6 0,-43 1 0,1346-3 0,-1434 1 0,-1 2 0,46 10 0,-44-6 0,1-2 0,32 1 0,650-4 0,-343-5 0,572 3 0,-914 2 0,1 0 0,44 11 0,-42-6 0,0-2 0,31 1 0,652-4 0,-344-5 0,3146 3 0,-3486 2 0,1 1 0,54 14 0,-14-3 0,2 1 0,-42-9 0,0 0 0,49 2 0,765-7 0,-397-3 0,215 2 0,-634-2 0,-1 0 0,46-11 0,-44 6 0,1 2 0,32-1 0,650 4 0,-343 5 0,-307-4 0,-31-1 0,1 2 0,-1 1 0,0 1 0,53 11 0,-49-5 0,0-1 0,1-2 0,46 1 0,110-8 0,-65-1 0,12 3-1365,-108 0-5461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1:1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143 768 24575,'-1'-5'0,"-2"0"0,1 0 0,0 0 0,-1 0 0,0 0 0,0 0 0,-1 1 0,1-1 0,-1 1 0,0 0 0,0 0 0,-6-4 0,-2-4 0,7 6 0,0-1 0,0 0 0,0 0 0,1 0 0,0 0 0,1-1 0,-1 1 0,-2-14 0,-14-69 0,11 42 0,4 24 0,1-1 0,1 1 0,1-26 0,2 40 0,0 1 0,1 0 0,0-1 0,1 1 0,0 0 0,0-1 0,1 1 0,0 0 0,0 1 0,10-17 0,-3 9 0,-4 5 0,1-1 0,1 1 0,0 0 0,0 1 0,1-1 0,0 2 0,1-1 0,0 1 0,0 1 0,1 0 0,18-10 0,31-14 0,-47 23 0,0 1 0,1 1 0,0 0 0,0 1 0,1 1 0,0 0 0,0 1 0,0 1 0,19-3 0,258 6 0,-130 2 0,-144-1 0,0 1 0,0 1 0,-1 0 0,1 2 0,-1 0 0,0 0 0,0 2 0,0 0 0,-1 1 0,0 1 0,26 18 0,-34-20 0,0 0 0,-1 0 0,0 1 0,0 0 0,-1 0 0,1 0 0,-2 1 0,1 0 0,5 14 0,5 16 0,12 41 0,-15-41 0,-6-17-91,-2 0 0,0 0 0,-2 0 0,0 1 0,-2-1 0,0 0 0,-2 1 0,0-1 0,-2 1 0,0-1 0,-1 0 0,-2 0 0,0 0 0,-12 27 0,7-30-6735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1:4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24575,'6'0'0,"7"0"0,8 0 0,-5 0 0,-6 0-8191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1:4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1:5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24575,'0'-1'0,"1"-1"0,-1 1 0,1-1 0,0 1 0,0-1 0,0 1 0,-1-1 0,1 1 0,1 0 0,-1 0 0,0 0 0,0-1 0,0 1 0,1 0 0,-1 0 0,0 1 0,1-1 0,-1 0 0,1 0 0,-1 1 0,1-1 0,-1 1 0,1-1 0,0 1 0,-1 0 0,1-1 0,2 1 0,53-6 0,-51 6 0,458-4 0,-239 7 0,-171-2 0,-27 0 0,0 0 0,0-2 0,-1-1 0,1-1 0,29-8 0,-8 1 0,1 2 0,0 2 0,0 3 0,0 1 0,59 7 0,5-3 0,4793-2 0,-4880 2 0,-1 1 0,49 11 0,-47-8 0,1-1 0,35 2 0,98-9 0,62 4 0,-116 14 0,-69-9 0,60 4 0,613-9 0,-343-5 0,2380 3 0,-2725 1 34,0 2-1,-1 0 0,25 7 0,47 7-1531,-66-16-5328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2:38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24575,'7'0'0,"1"2"0,0-1 0,-1 1 0,1 0 0,11 5 0,24 6 0,39-4 0,0-5 0,106-6 0,-46-1 0,275 3 0,-399-1 12,0-1 0,0-1 0,28-8-1,0 1-1423,-21 5-5414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2:39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24575,'732'0'0,"-699"3"0,0 1 0,0 1 0,-1 2 0,0 2 0,34 12 0,-18 0-1365,-30-9-5461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2:43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24575,'1'-1'0,"-1"-1"0,1 1 0,-1-1 0,1 1 0,0-1 0,0 1 0,0-1 0,0 1 0,0 0 0,0-1 0,0 1 0,0 0 0,1 0 0,-1 0 0,0 0 0,1 0 0,-1 0 0,1 0 0,-1 1 0,1-1 0,-1 1 0,1-1 0,0 1 0,-1-1 0,1 1 0,0 0 0,2-1 0,54-5 0,-52 5 0,142-16 0,-88 8 0,85-1 0,-71 12 0,-42 0 0,-1-1 0,1-1 0,-1-2 0,0-1 0,38-9 0,-20 2 0,0 2 0,1 2 0,0 3 0,0 1 0,55 6 0,8-1 0,304-3-1365,-387 0-5461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2:47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24575,'1776'0'0,"-1749"2"0,0 1 0,44 10 0,-42-7 0,0-1 0,31 1 0,279-5 0,-155-2 0,-171 1-227,-1 1-1,1 0 1,-1 1-1,1 0 1,14 6-1,-5-1-6598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2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24575,'0'559'0,"0"-558"0,4 53 0,-4-53 0,0 1 0,1-1 0,-1 1 0,0 0 0,1-1 0,-1 1 0,1-1 0,-1 1 0,1-1 0,0 1 0,0-1 0,-1 0 0,1 1 0,0-1 0,0 0 0,1 0 0,-1 0 0,0 1 0,0-1 0,0 0 0,1-1 0,-1 1 0,1 0 0,-1 0 0,0 0 0,1-1 0,0 1 0,2 0 0,-3-1 3,0 0 0,0-1 0,0 1 0,0 0 0,0 0-1,0-1 1,0 1 0,0-1 0,0 1 0,0-1 0,0 1-1,0-1 1,-1 1 0,1-1 0,0 0 0,0 0 0,-1 1 0,1-1-1,0 0 1,-1 0 0,1 0 0,-1 0 0,1 0 0,-1 0-1,1 0 1,-1-1 0,9-27-1150,-9 27 852,5-25-6531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24575,'37'0'0,"-1"-1"0,1-2 0,50-11 0,-85 13 0,79-12 0,-77 12 0,0 1 0,0 0 0,0 0 0,0 0 0,0 0 0,0 1 0,1-1 0,-1 1 0,0 0 0,0 0 0,0 1 0,-1-1 0,1 1 0,0 0 0,-1 0 0,7 4 0,-10-5 0,1 0 0,0 0 0,-1 0 0,1 0 0,-1 0 0,1 1 0,-1-1 0,0 0 0,1 0 0,-1 0 0,0 0 0,0 1 0,0-1 0,0 0 0,0 0 0,0 0 0,0 1 0,0-1 0,0 0 0,-1 0 0,1 0 0,0 0 0,-1 1 0,1-1 0,-1 0 0,1 0 0,-1 0 0,0 0 0,1 0 0,-1 0 0,0 0 0,0 0 0,0-1 0,0 1 0,-1 1 0,-40 34 0,31-28 0,6-4-72,-4 3 112,0 1 1,1 0-1,0 0 0,-10 13 0,17-20-71,0 0-1,0 0 0,0 0 0,1 0 0,-1 1 1,0-1-1,1 0 0,-1 0 0,0 1 0,1-1 1,0 0-1,-1 1 0,1-1 0,0 0 0,0 1 1,0-1-1,0 0 0,0 1 0,0-1 0,0 1 1,0-1-1,0 0 0,1 1 0,-1-1 0,0 0 1,1 1-1,-1-1 0,1 0 0,0 0 0,-1 1 1,1-1-1,0 0 0,0 0 0,0 0 1,0 0-1,0 0 0,0 0 0,0 0 0,0 0 1,0-1-1,0 1 0,1 0 0,-1-1 0,0 1 1,0-1-1,2 1 0,15 6-6794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25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24575,'6'0'0,"1"-6"0,7-2 0,6 0 0,5 2 0,5 1 0,-3-3 0,0-1 0,-4-5 0,-1 0 0,2 2 0,3 4 0,3 2 0,2 3 0,1 2 0,-4 1-8191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26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0 275 24575,'0'121'0,"4"-115"0,4-15 0,10-24 0,-15 28 0,103-172 0,-98 164 0,-1 1 0,2 1 0,-1-1 0,2 1 0,-1 1 0,1 0 0,1 0 0,0 1 0,0 0 0,21-11 0,-22 13 0,0 0 0,1 1 0,1 0 0,-1 1 0,1 0 0,-1 0 0,20-3 0,-28 7 0,-1 1 0,1 0 0,0-1 0,0 1 0,0 0 0,0 1 0,0-1 0,-1 0 0,1 1 0,0 0 0,0-1 0,0 1 0,-1 0 0,1 1 0,-1-1 0,1 0 0,-1 1 0,1-1 0,-1 1 0,0 0 0,0 0 0,1 0 0,-1 0 0,-1 0 0,1 0 0,0 1 0,-1-1 0,1 0 0,-1 1 0,1-1 0,-1 1 0,0 0 0,0-1 0,0 1 0,-1 0 0,1 0 0,-1 0 0,1 4 0,3 24-1365,-3-2-5461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26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379 126 24575,'-2'-6'0,"-1"-1"0,0 1 0,-1 0 0,1 0 0,-1 1 0,0-1 0,0 1 0,-1 0 0,0 0 0,0 0 0,0 1 0,-7-5 0,3 2 0,0 0 0,-1 1 0,0 0 0,0 0 0,-1 1 0,-15-6 0,22 10 0,0 1 0,-1-1 0,1 0 0,0 1 0,0 0 0,0 0 0,0 0 0,-1 1 0,1-1 0,0 1 0,0 0 0,0 0 0,0 1 0,0-1 0,0 1 0,0 0 0,1 0 0,-1 0 0,1 0 0,-1 0 0,-3 5 0,-8 7 0,1 0 0,1 1 0,0 1 0,1 0 0,1 1 0,0 0 0,1 1 0,1 0 0,1 1 0,1-1 0,0 1 0,-5 27 0,11-41 0,1 1 0,-1-1 0,1 0 0,0 1 0,1-1 0,-1 0 0,1 0 0,0 1 0,3 6 0,-4-11 0,0 0 0,1 0 0,-1-1 0,0 1 0,1 0 0,-1-1 0,0 1 0,1 0 0,-1-1 0,1 1 0,0 0 0,-1-1 0,1 1 0,-1-1 0,1 1 0,0-1 0,-1 0 0,1 1 0,0-1 0,-1 1 0,1-1 0,0 0 0,0 0 0,-1 1 0,2-1 0,0-1 0,0 1 0,-1-1 0,1 1 0,0-1 0,-1 0 0,1 1 0,-1-1 0,1 0 0,-1 0 0,1 0 0,-1 0 0,0-1 0,0 1 0,0 0 0,1-1 0,-1 1 0,1-2 0,59-61 0,-43 48 0,-2 0 0,20-26 0,-23 24 0,-10 11 0,2 1 0,-1 0 0,1 0 0,0 0 0,8-7 0,-13 13 0,0 0 0,0 0 0,1-1 0,-1 1 0,0 0 0,0 0 0,0 0 0,1 0 0,-1 0 0,0 0 0,0 0 0,1 0 0,-1-1 0,0 1 0,0 0 0,1 0 0,-1 0 0,0 0 0,0 0 0,1 0 0,-1 0 0,0 0 0,0 0 0,1 1 0,-1-1 0,0 0 0,0 0 0,1 0 0,-1 0 0,0 0 0,0 0 0,1 0 0,-1 1 0,0-1 0,0 0 0,0 0 0,0 0 0,1 1 0,-1-1 0,0 0 0,0 0 0,0 0 0,0 1 0,1-1 0,4 18 0,-3 21 0,-2-38 0,-1 67-1365,0-35-5461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2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24575,'1'53'0,"0"-31"0,0 0 0,-2 1 0,0-1 0,-1 1 0,-11 40 0,5-47 0,4-23 0,9-31 0,3 20 0,0 1 0,1 0 0,0 1 0,1 0 0,1 0 0,18-18 0,-29 33 0,1 0 0,-1 1 0,1-1 0,-1 1 0,1-1 0,0 1 0,-1-1 0,1 1 0,0-1 0,-1 1 0,1 0 0,0-1 0,0 1 0,-1 0 0,1-1 0,0 1 0,0 0 0,-1 0 0,1 0 0,0 0 0,0 0 0,0 0 0,0 0 0,-1 0 0,1 0 0,0 0 0,0 0 0,0 1 0,-1-1 0,1 0 0,0 0 0,0 1 0,0 0 0,1 1 0,-1 0 0,1-1 0,-1 1 0,0 0 0,0 0 0,0 1 0,0-1 0,0 0 0,0 0 0,0 0 0,0 5 0,5 67 0,-6-71 0,-2 62 0,0-39 0,5 53 0,1-64-1365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31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 24575,'-43'-1'0,"27"0"0,0 0 0,0 1 0,-1 1 0,1 1 0,-21 4 0,36-6 0,0 1 0,-1-1 0,1 0 0,0 0 0,0 1 0,0-1 0,0 1 0,0-1 0,0 1 0,-1-1 0,1 1 0,0 0 0,1 0 0,-1-1 0,0 1 0,0 0 0,0 0 0,0 0 0,1 0 0,-1 0 0,0 0 0,1 0 0,-1 0 0,1 0 0,-1 0 0,1 0 0,-1 3 0,1-2 0,1 0 0,-1 0 0,1 0 0,-1-1 0,1 1 0,0 0 0,0 0 0,0 0 0,0 0 0,0-1 0,0 1 0,0-1 0,0 1 0,3 2 0,7 6 0,-1-1 0,1-1 0,18 11 0,0-5 0,-24-13 0,-1 0 0,0 1 0,0 0 0,0 0 0,0 0 0,0 0 0,0 1 0,0-1 0,-1 1 0,1 0 0,-1 0 0,5 6 0,-8-8 0,0 0 0,1 0 0,-1 0 0,0 0 0,0 0 0,0 0 0,0 0 0,-1 1 0,1-1 0,0 0 0,0 0 0,-1 0 0,1 0 0,0 0 0,-1-1 0,1 1 0,-1 0 0,1 0 0,-1 0 0,1 0 0,-1 0 0,0-1 0,0 1 0,1 0 0,-1 0 0,0-1 0,0 1 0,0-1 0,0 1 0,1-1 0,-3 1 0,-30 15 0,-26-5-1365,30-8-5461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3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24575,'-4'0'0,"0"0"0,1 0 0,-1 0 0,0 1 0,0-1 0,0 1 0,0 0 0,1 0 0,-1 0 0,0 1 0,1-1 0,-1 1 0,1 0 0,0 0 0,-1 0 0,1 0 0,0 1 0,0-1 0,1 1 0,-1 0 0,0 0 0,1 0 0,0 0 0,-1 0 0,1 0 0,1 1 0,-1-1 0,0 1 0,0 3 0,-3 10 0,2 0 0,0 0 0,1 0 0,0 0 0,2 25 0,-5 41 0,-5-38-455,2 1 0,-2 78 0,9-94-6371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3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24575,'6'0'0,"8"0"0,7 0 0,7 0 0,-2 0-8191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36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24575,'2'1'0,"1"-1"0,-1 1 0,1 0 0,-1-1 0,1 1 0,-1 0 0,0 0 0,1 1 0,-1-1 0,0 0 0,0 1 0,0-1 0,0 1 0,0 0 0,-1 0 0,1 0 0,0 0 0,-1 0 0,1 0 0,-1 0 0,0 0 0,0 0 0,2 5 0,1 2 0,0 1 0,-1-1 0,0 1 0,2 16 0,1 24 0,-5-30 0,1 0 0,1-1 0,1 1 0,0-1 0,2 0 0,9 21 0,-15-39 0,0 0 0,0-1 0,1 1 0,-1 0 0,0-1 0,1 1 0,-1 0 0,1-1 0,-1 1 0,1-1 0,-1 1 0,1-1 0,-1 1 0,1-1 0,0 1 0,-1-1 0,1 1 0,0-1 0,-1 0 0,1 1 0,0-1 0,0 0 0,-1 0 0,1 0 0,0 1 0,0-1 0,-1 0 0,1 0 0,0 0 0,0 0 0,-1 0 0,1-1 0,0 1 0,0 0 0,-1 0 0,1 0 0,0-1 0,0 1 0,-1 0 0,1-1 0,0 1 0,-1 0 0,1-1 0,-1 1 0,1-1 0,0 1 0,-1-1 0,1 1 0,-1-1 0,1 0 0,-1 1 0,0-1 0,1 0 0,-1 1 0,1-1 0,-1 0 0,28-48 0,-23 39 0,2-1 0,0 0 0,1 1 0,1 0 0,0 0 0,0 0 0,17-12 0,-13 12 0,-1-2 0,0 1 0,16-22 0,-19 22-190,0 0 0,2 0 0,-1 1-1,15-12 1,-20 19-224,10-11-6412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3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24575,'1'2'0,"0"1"0,0-1 0,0 0 0,1 0 0,-1 0 0,0 0 0,1 0 0,-1 0 0,1 0 0,0 0 0,0-1 0,-1 1 0,1-1 0,4 3 0,17 18 0,-20-16 0,-1 0 0,1 1 0,-1-1 0,0 1 0,-1-1 0,1 1 0,-1 7 0,0-12 0,-1 0 0,0-1 0,1 1 0,-1-1 0,0 1 0,0-1 0,0 1 0,0-1 0,-1 1 0,1 0 0,0-1 0,-1 1 0,1-1 0,-1 1 0,1-1 0,-1 0 0,0 1 0,1-1 0,-1 0 0,0 1 0,0-1 0,0 0 0,0 0 0,0 1 0,0-1 0,-1 0 0,1 0 0,0-1 0,0 1 0,-1 0 0,1 0 0,-1-1 0,1 1 0,0 0 0,-4 0 0,4-1 0,0 0 0,0 0 0,0 0 0,0-1 0,0 1 0,0 0 0,0 0 0,-1-1 0,1 1 0,0-1 0,0 1 0,0-1 0,0 1 0,1-1 0,-1 1 0,0-1 0,0 0 0,0 0 0,0 1 0,1-1 0,-1 0 0,0 0 0,1 0 0,-1 0 0,1 0 0,-1 0 0,1 0 0,-1 0 0,1 0 0,0 0 0,-1 0 0,1 0 0,0 0 0,0-1 0,0 1 0,0 0 0,0 0 0,0 0 0,0 0 0,0 0 0,0 0 0,1 0 0,-1-2 0,1-3 0,0 0 0,0-1 0,0 1 0,1 0 0,0 0 0,3-8 0,2 3-195,-1 1 0,1 0 0,1 1 0,-1-1 0,2 2 0,15-14 0,-6 8-6631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3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24575,'0'201'0,"1"-211"0,1 1 0,1-1 0,0 1 0,0 0 0,1 0 0,9-16 0,3-8 0,-12 24 0,1-1 0,0 1 0,0 1 0,13-17 0,-18 24 0,1 0 0,0 0 0,0 0 0,1 0 0,-1 0 0,0 0 0,0 0 0,0 0 0,1 0 0,-1 1 0,0-1 0,1 1 0,-1-1 0,1 1 0,-1-1 0,1 1 0,2-1 0,-3 2 0,1-1 0,-1 1 0,0-1 0,0 1 0,1 0 0,-1-1 0,0 1 0,0 0 0,0 0 0,0 0 0,0 0 0,0 0 0,0 0 0,0 0 0,0 0 0,0 0 0,-1 0 0,1 1 0,0-1 0,-1 0 0,1 0 0,-1 1 0,1 2 0,7 37 0,-7-36 0,-1 0 0,1 0 0,-1 0 0,2 0 0,-1 0 0,0 0 0,1-1 0,0 1 0,0 0 0,5 7 0,-7-11 0,1-1 0,0 1 0,-1-1 0,1 1 0,-1 0 0,1-1 0,0 1 0,-1-1 0,1 0 0,0 1 0,0-1 0,-1 0 0,1 1 0,0-1 0,0 0 0,0 0 0,-1 0 0,1 0 0,0 1 0,0-1 0,0 0 0,0-1 0,-1 1 0,1 0 0,0 0 0,0 0 0,0 0 0,-1-1 0,1 1 0,0 0 0,0-1 0,-1 1 0,1 0 0,0-1 0,-1 1 0,1-1 0,0 1 0,-1-1 0,1 1 0,-1-1 0,1 0 0,-1 1 0,1-2 0,28-38 0,-16 20 0,-13 20 0,0 0 0,0 0 0,1 0 0,-1-1 0,0 1 0,0 0 0,0 0 0,0 0 0,1 0 0,-1 0 0,0 0 0,0 0 0,0-1 0,0 1 0,1 0 0,-1 0 0,0 0 0,0 0 0,0 0 0,1 0 0,-1 0 0,0 0 0,0 0 0,0 0 0,1 0 0,-1 0 0,0 0 0,0 0 0,0 0 0,1 0 0,-1 0 0,0 1 0,0-1 0,0 0 0,0 0 0,1 0 0,-1 0 0,0 0 0,0 0 0,0 0 0,0 1 0,0-1 0,1 0 0,-1 0 0,0 0 0,0 0 0,0 1 0,0-1 0,0 0 0,0 0 0,0 1 0,5 16 0,-3 18 0,-2-3-1365,0-1-5461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24575,'0'-5'0,"5"-2"0,7 0 0,7 2 0,5-4 0,4-1 0,3 2 0,0 2 0,2 2 0,-1 2 0,-5 1-8191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11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 24575,'-4'1'0,"0"-1"0,0 1 0,1-1 0,-1 1 0,0 0 0,1 1 0,-1-1 0,1 1 0,0-1 0,-1 1 0,1 0 0,-5 4 0,-38 38 0,3-5 0,-119 81 0,161-119 0,-5 3 0,0 1 0,0 0 0,0-1 0,0 2 0,-4 5 0,10-11 0,-1 1 0,1-1 0,0 0 0,-1 1 0,1-1 0,0 0 0,0 1 0,0-1 0,-1 1 0,1-1 0,0 1 0,0-1 0,0 0 0,0 1 0,0-1 0,0 1 0,0-1 0,0 1 0,0-1 0,0 1 0,0-1 0,0 1 0,0-1 0,0 0 0,1 1 0,-1-1 0,0 1 0,0-1 0,0 1 0,1-1 0,-1 0 0,1 1 0,0 0 0,1 0 0,0 0 0,0 0 0,0 0 0,0 0 0,0-1 0,0 1 0,0-1 0,0 0 0,0 1 0,0-1 0,3 0 0,88 4 0,131-11 0,-216 6 0,0 0 0,0 0 0,0-1 0,0 0 0,0 0 0,0-1 0,-1 0 0,1-1 0,-1 1 0,0-1 0,11-9 0,-2 0 0,-2-1 0,0-1 0,17-24 0,-24 31 0,-2 3 0,0 0 0,0 0 0,0 1 0,0 0 0,1 0 0,0 1 0,-1 0 0,11-5 0,31-20 0,-10 2 0,-30 23 0,0-2 0,-1 1 0,0-1 0,0 0 0,0 0 0,9-11 0,-14 16 0,-1 0 0,0-1 0,0 1 0,0 0 0,0-1 0,0 1 0,0 0 0,0-1 0,0 1 0,0-1 0,0 1 0,0 0 0,0-1 0,0 1 0,0 0 0,0-1 0,-1 1 0,1 0 0,0-1 0,0 1 0,0 0 0,0-1 0,-1 1 0,1 0 0,0 0 0,0-1 0,-1 1 0,1 0 0,0 0 0,-1-1 0,1 1 0,0 0 0,0 0 0,-1 0 0,1-1 0,0 1 0,-1 0 0,1 0 0,-1 0 0,1 0 0,0 0 0,-1 0 0,1 0 0,0 0 0,-1 0 0,1 0 0,0 0 0,-1 0 0,-22-3 0,22 3 0,-203 0 95,92 2-1555,82-2-5366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1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24575,'0'559'0,"0"-554"0,0 0 0,0 0 0,0-1 0,0 1 0,1 0 0,0 0 0,0 0 0,1 0 0,-1-1 0,1 1 0,0-1 0,0 1 0,0-1 0,1 0 0,3 5 0,-3-6 0,1 0 0,0 0 0,0-1 0,0 1 0,0-1 0,0 0 0,1 0 0,-1 0 0,1-1 0,-1 1 0,1-1 0,-1 0 0,1 0 0,0-1 0,-1 0 0,6 1 0,9-2 0,0-1 0,0 0 0,-1-1 0,1-1 0,24-9 0,2 1 0,-31 7 0,-1 0 0,0 0 0,25-15 0,-27 14 0,-1 1 0,1 0 0,0 0 0,0 1 0,0 0 0,20-4 0,-11 7 0,0 1 0,0 1 0,0 1 0,0 0 0,0 2 0,0 0 0,35 13 0,-60-20 0,0-1 0,0 1 0,0-1 0,1 0 0,-1-1 0,1 1 0,0-1 0,0 1 0,1-1 0,-1 0 0,1-1 0,0 1 0,-2-7 0,-2 0 0,2-1 0,-1 0 0,2 0 0,-1-1 0,-3-22 0,5-11-215,3-54 1,1 76-722,0-6-5890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1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24575,'1'5'0,"0"-1"0,0 1 0,0-1 0,1 0 0,-1 1 0,5 7 0,8 22 0,-9 7 0,-2-1 0,-4 76 0,2 32 0,8-92 0,-7-49 0,0 0 0,0 0 0,-1 0 0,0 0 0,-1 0 0,1 1 0,-1-1 0,-1 0 0,1 0 0,-1 0 0,-1 0 0,1 0 0,-1 0 0,0 0 0,-1 0 0,0 0 0,-7 12 0,9-16-44,-7 10-145,0-1 0,-1 1 1,0-1-1,-1-1 0,0 0 1,-16 14-1,7-14-6637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1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24575,'3'0'0,"-1"1"0,0-1 0,0 1 0,0-1 0,1 1 0,-1 0 0,0 0 0,0 0 0,0 0 0,0 0 0,-1 0 0,1 1 0,0-1 0,0 0 0,-1 1 0,1 0 0,-1-1 0,1 1 0,-1 0 0,0 0 0,1 2 0,23 47 0,-17-32 0,-1 0 0,-1 0 0,-1 1 0,-1 0 0,0 0 0,-1 0 0,-2 1 0,0-1 0,-2 22 0,4 42 0,-3-81 0,0 0 0,0-1 0,1 1 0,-1-1 0,1 1 0,-1-1 0,1 1 0,0-1 0,0 1 0,0-1 0,0 0 0,1 1 0,-1-1 0,2 2 0,-2-4 0,-1 1 0,1-1 0,-1 0 0,0 0 0,1 1 0,-1-1 0,1 0 0,-1 0 0,1 0 0,-1 0 0,0 1 0,1-1 0,-1 0 0,1 0 0,-1 0 0,1 0 0,-1 0 0,1 0 0,-1 0 0,1 0 0,-1-1 0,1 1 0,-1 0 0,1 0 0,-1 0 0,0 0 0,2-1 0,14-19 0,-11 8 0,0-1 0,0 0 0,-2 0 0,1 0 0,-2-1 0,2-18 0,8-36 0,-3 34 0,-6 19 0,0 1 0,1-1 0,1 1 0,1-1 0,0 2 0,12-22 0,-18 34 0,1 1 0,-1-1 0,0 0 0,0 1 0,1-1 0,-1 1 0,1-1 0,-1 1 0,1-1 0,-1 1 0,0-1 0,1 1 0,0-1 0,-1 1 0,1 0 0,-1-1 0,1 1 0,-1 0 0,1-1 0,0 1 0,-1 0 0,1 0 0,0 0 0,-1 0 0,1 0 0,0-1 0,-1 1 0,1 0 0,0 0 0,-1 1 0,2-1 0,9 19 0,-4 33 0,-8 112 0,2 30 0,-1-191 0,0-1 0,0 1 0,0-1 0,1 0 0,-1 1 0,1-1 0,-1 0 0,1 1 0,0-1 0,0 0 0,0 0 0,0 1 0,0-1 0,3 2 0,-4-3 0,1-1 0,-1 0 0,1 0 0,0 0 0,-1 0 0,1 1 0,-1-1 0,1 0 0,0 0 0,-1 0 0,1 0 0,-1 0 0,1-1 0,0 1 0,-1 0 0,1 0 0,-1 0 0,1 0 0,0-1 0,-1 1 0,1 0 0,-1-1 0,1 1 0,-1 0 0,1-1 0,-1 1 0,1-1 0,-1 1 0,0 0 0,1-1 0,-1 1 0,0-1 0,1 0 0,4-6 0,0 0 0,-1 0 0,0 0 0,0-1 0,0 0 0,3-12 0,72-192 0,-56 134 0,-14 47 0,0 0 0,2 0 0,2 1 0,15-29 0,13-23-1365,-27 62-5461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1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3 251 24575,'-2'100'0,"5"113"0,-4-211 0,1 0 0,0 0 0,0 0 0,1 0 0,-1 0 0,0 0 0,1 0 0,-1 0 0,1 0 0,0-1 0,-1 1 0,1 0 0,0 0 0,0-1 0,0 1 0,0 0 0,0-1 0,1 1 0,-1-1 0,0 0 0,1 1 0,-1-1 0,1 0 0,0 0 0,-1 0 0,4 2 0,-2-3 0,-1 0 0,0-1 0,0 1 0,1 0 0,-1-1 0,0 1 0,0-1 0,0 0 0,1 0 0,-1 0 0,0 0 0,0 0 0,0 0 0,-1 0 0,1-1 0,0 1 0,0-1 0,-1 0 0,1 1 0,-1-1 0,1 0 0,-1 0 0,2-3 0,15-24 0,-1 0 0,-1-1 0,-2-1 0,-1-1 0,12-44 0,10-25 0,24-15 0,-46 82-682,24-46-1,-25 57-6143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18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24575,'0'6'0,"0"8"0,0 7 0,0 7 0,0 3 0,0 3 0,0 2 0,0 0 0,0 1 0,0-1 0,0-1 0,0 1 0,0-1 0,0 0 0,0 0 0,0 0 0,0-6-8191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18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24575,'11'-1'0,"1"0"0,-1-1 0,0-1 0,20-6 0,32-6 0,-59 14 0,1 1 0,-1 0 0,1-1 0,0 2 0,-1-1 0,1 0 0,-1 1 0,1 0 0,-1 0 0,1 0 0,-1 1 0,0-1 0,0 1 0,1 0 0,-1 0 0,5 4 0,-6-3 0,-1 0 0,1 0 0,-1 0 0,1 1 0,-1-1 0,0 0 0,0 1 0,0 0 0,-1-1 0,1 1 0,-1 0 0,0 0 0,0 0 0,0 0 0,-1 0 0,1 0 0,-1 0 0,0 0 0,0 4 0,-1-2 7,1-1 0,-1 1-1,0-1 1,0 1 0,-1-1-1,1 1 1,-1-1-1,-1 0 1,1 0 0,-1 0-1,1 0 1,-1 0 0,-1-1-1,1 1 1,-1-1 0,0 0-1,-7 7 1,4-6-142,0 1 0,-1-1 0,0 0 0,0-1 0,0 0 0,-1 0 0,1-1 0,-1 0 0,0 0 0,-9 1 0,-9 0-6691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41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24575,'0'6'0,"0"7"0,-6 3 0,-2 3 0,0 6 0,2-3-8191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5:41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24575,'0'6'0,"0"8"0,-6 1 0,-7-1 0,-3 2 0,-3-1 0,0-4-8191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6:29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1813 1 24575,'-10'1'0,"0"0"0,0 0 0,-1 2 0,2-1 0,-1 1 0,0 1 0,-14 6 0,-66 40 0,77-43 0,-41 27 0,25-16 0,0 0 0,-2-2 0,-53 21 0,44-21 0,2 1 0,0 1 0,-42 29 0,-45 22 0,99-55 0,1 2 0,-37 29 0,21-14 0,-157 131 0,128-100 0,-126 126 0,179-172 0,0-1 0,-36 25 0,-21 18 0,61-45 0,2 1 0,0 0 0,0 1 0,2 0 0,0 0 0,0 1 0,2 0 0,0 1 0,0 0 0,2 0 0,-4 18 0,-55 132 0,50-133 0,-24 43 0,29-61 0,0 1 0,0 0 0,2 1 0,0 0 0,1 0 0,1 1 0,-4 26 0,6 284 0,6-168 0,-4-124-113,0-16-96,1 0 1,1 0-1,0 0 0,2-1 1,8 33-1,-4-30-6617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6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24575,'0'1'0,"1"1"0,-1-1 0,1 0 0,-1 1 0,1-1 0,0 0 0,0 0 0,0 1 0,-1-1 0,1 0 0,0 0 0,1 0 0,-1 0 0,0 0 0,0 0 0,0-1 0,0 1 0,1 0 0,-1-1 0,0 1 0,1 0 0,-1-1 0,1 0 0,-1 1 0,0-1 0,1 0 0,2 1 0,47 4 0,-46-4 0,185 1 0,-188-2 0,1 0 0,-1 0 0,0 0 0,0 0 0,1 1 0,-1-1 0,0 1 0,0 0 0,0-1 0,0 1 0,1 0 0,-1 0 0,-1 0 0,1 1 0,0-1 0,0 0 0,0 1 0,-1-1 0,1 1 0,0 0 0,-1-1 0,2 4 0,-2-2 0,0 0 0,0-1 0,-1 1 0,1 0 0,-1 0 0,0 0 0,0 0 0,0 0 0,0-1 0,0 1 0,0 0 0,-1 0 0,0 0 0,1 0 0,-3 3 0,-3 10 0,-1-1 0,-1 1 0,-1-1 0,-17 22 0,17-27-28,0 0 1,-1-1-1,0 0 0,-1-1 0,0 0 0,-12 6 0,0 1-1142,7-4-5656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6:3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209 981 24575,'1'0'0,"1"-1"0,-1 1 0,1-1 0,-1 0 0,1 0 0,-1 1 0,1-1 0,-1 0 0,0-1 0,1 1 0,-1 0 0,0 0 0,0 0 0,0-1 0,0 1 0,0 0 0,0-1 0,0 1 0,1-4 0,15-35 0,-16 36 0,7-18 0,-2 1 0,-1-1 0,-1 0 0,-1-1 0,1-25 0,-6-117 0,-1 67 0,1-38 0,5-179 0,-3 313 0,1-1 0,-1 1 0,0-1 0,1 1 0,-1-1 0,1 1 0,0-1 0,0 1 0,0 0 0,0-1 0,0 1 0,0 0 0,1 0 0,2-3 0,-4 5 0,0-1 0,1 1 0,-1 0 0,1 0 0,-1-1 0,1 1 0,-1 0 0,0 0 0,1 0 0,-1 0 0,1 0 0,-1-1 0,1 1 0,-1 0 0,1 0 0,-1 0 0,1 1 0,-1-1 0,1 0 0,-1 0 0,1 0 0,-1 0 0,1 0 0,-1 0 0,1 1 0,-1-1 0,1 0 0,15 20 0,-9-5 0,-2 0 0,1 0 0,-2 0 0,0 1 0,2 20 0,3 8 0,32 149 0,-40-190 0,13 49 0,-3 0 0,-2 0 0,5 87 0,-14-128 0,0-1 0,0 1 0,0-1 0,-1 1 0,0 0 0,-6 18 0,6-26 0,0 0 0,-1 0 0,1 0 0,-1-1 0,0 1 0,1 0 0,-1-1 0,-1 1 0,1-1 0,0 0 0,0 0 0,-1 0 0,0 0 0,1 0 0,-1 0 0,0-1 0,0 1 0,0-1 0,0 0 0,0 0 0,0 0 0,0 0 0,-6 0 0,0 1 0,0-1 0,0 0 0,0-1 0,0 0 0,-1-1 0,1 0 0,0 0 0,0-1 0,0 0 0,0 0 0,1-1 0,-1 0 0,-10-6 0,5 1 0,-1-1 0,1-1 0,1 0 0,0-1 0,0-1 0,-14-16 0,-16-10 0,30 28 0,1 0 0,0-1 0,0-1 0,1 0 0,-9-13 0,18 22 0,0 0 0,1 1 0,-1-1 0,1 0 0,0 0 0,0 0 0,0 1 0,0-1 0,0 0 0,1 0 0,-1-1 0,1 1 0,0 0 0,0 0 0,0 0 0,0 0 0,1 0 0,-1 0 0,1 0 0,0 0 0,-1 0 0,1 0 0,1 0 0,-1 0 0,0 1 0,1-1 0,0 0 0,-1 1 0,1-1 0,0 1 0,4-4 0,22-22 0,2 1 0,1 2 0,1 1 0,47-27 0,-65 41 0,0 0 0,22-21 0,-24 20 0,0 0 0,1 1 0,23-14 0,119-65 0,-85 54 0,-64 32 0,-1 1 0,1 0 0,0 0 0,0 1 0,0-1 0,0 1 0,0 0 0,0 1 0,0 0 0,9 0 0,-13 0 0,0 1 0,0 0 0,-1-1 0,1 1 0,0 0 0,-1 0 0,1 0 0,-1 0 0,1 0 0,-1 0 0,1 0 0,-1 0 0,0 0 0,1 1 0,-1-1 0,0 1 0,0-1 0,0 1 0,0-1 0,0 1 0,0 2 0,0 0 0,0 0 0,0 0 0,0 0 0,-1 0 0,1 0 0,-1 1 0,0-1 0,0 0 0,-1 5 0,-2 3 0,1 0 0,-2 0 0,1 0 0,-2 0 0,-7 15 0,-121 233 0,122-240 0,-1-1 0,-1 0 0,-20 22 0,-14 21 0,8-10 0,29-40 0,0 0 0,1 1 0,0 0 0,1 0 0,-7 17 0,-13 44-1365,21-50-5461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6:39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24575,'147'2'0,"161"-5"0,-171-21 0,-101 17 0,29-8 0,-39 8 0,1 1 0,0 1 0,37-1 0,336 6 102,-174 1-1569,-197-1-5359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24575,'0'-2'0,"1"-1"0,0 0 0,-1 0 0,1 0 0,1 1 0,-1-1 0,0 0 0,1 1 0,-1-1 0,1 1 0,0 0 0,0-1 0,0 1 0,0 0 0,0 0 0,0 0 0,0 1 0,1-1 0,-1 0 0,1 1 0,-1 0 0,1-1 0,0 1 0,-1 0 0,4-1 0,0 0 0,-1 0 0,1 1 0,0-1 0,0 1 0,-1 0 0,1 0 0,0 1 0,0 0 0,0 0 0,0 0 0,8 2 0,-10 0 0,-1 0 0,1 0 0,-1 1 0,0-1 0,0 1 0,0 0 0,0 0 0,0 0 0,0 0 0,-1 0 0,0 0 0,0 1 0,0-1 0,0 1 0,0 0 0,0 0 0,-1-1 0,0 1 0,0 0 0,0 0 0,0 0 0,-1 0 0,0 0 0,0 6 0,2 11 0,-2 1 0,0 0 0,-4 23 0,2-34-35,-1 0 0,0-1-1,-1 1 1,0-1 0,0 0-1,-1 0 1,0-1 0,-1 1-1,0-1 1,-1-1 0,0 1 0,0-1-1,0 0 1,-15 11 0,2 1-801,5-3-5990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24575,'0'-6'0,"6"-1"0,8-1 0,7 2 0,6 2 0,5 1 0,-3 2-8191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3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24575,'6'0'0,"8"0"0,7 0 0,6 0 0,5 0 0,2 0 0,2 0 0,0 0 0,0 0 0,0 0 0,0 0 0,-1 0 0,-6 0-8191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3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3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24575,'6'0'0,"2"6"0,0 8 0,-2 7 0,-2 6 0,-1 5 0,-1 2 0,-8-4 0,-2-7-8191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4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24575,'0'6'0,"0"7"0,0 9 0,0 5 0,0 5 0,0 2 0,0-4-8191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24575,'38'-2'0,"0"-2"0,0-2 0,66-18 0,-58 12 0,-45 12 0,0-1 0,1 1 0,-1 0 0,0-1 0,1 1 0,-1 0 0,1 0 0,-1 0 0,0 0 0,1 0 0,-1 0 0,1 0 0,-1 0 0,0 0 0,1 1 0,-1-1 0,0 1 0,1-1 0,-1 1 0,0-1 0,0 1 0,1 0 0,1 1 0,-2-1 0,-1 1 0,1-1 0,0 1 0,-1-1 0,1 1 0,-1-1 0,0 1 0,1-1 0,-1 1 0,0-1 0,0 1 0,0-1 0,0 1 0,0-1 0,0 1 0,-1-1 0,0 3 0,-1 5 0,-1 0 0,0 0 0,-1 0 0,0-1 0,-10 15 0,-97 120 0,110-141-109,1-1 65,-1 0 1,1-1 0,0 1 0,0 0-1,-1-1 1,1 1 0,-1-1-1,1 1 1,0-1 0,-1 1-1,1-1 1,-1 1 0,1-1 0,-1 1-1,1-1 1,-1 0 0,0 1-1,1-1 1,-1 0 0,1 1-1,-1-1 1,0 0 0,1 0 0,-1 0-1,0 1 1,1-1 0,-1 0-1,-1 0 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24575,'1'35'0,"1"-1"0,1 0 0,12 48 0,21 152 0,-29-192-455,-3 1 0,0 46 0,-4-59-6371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7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24575,'6'0'0,"6"0"0,6 0 0,1 5 0,2 2 0,3 0 0,3-2 0,-4 4 0,-6 0-8191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5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24575,'6'0'0,"7"0"0,9 0 0,5 0 0,5 0 0,-4-6 0,0-2 0,-6 0-8191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16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24575,'-2'101'0,"5"112"0,-2-203 0,0-1 0,1 0 0,0 1 0,0-1 0,1 0 0,0 0 0,1 0 0,0-1 0,8 14 0,-10-19 0,0 0 0,0-1 0,1 1 0,-1-1 0,0 1 0,1-1 0,0 0 0,-1 0 0,1 0 0,0 0 0,0 0 0,0-1 0,0 1 0,1-1 0,-1 0 0,0 0 0,1 0 0,-1 0 0,0-1 0,1 1 0,-1-1 0,1 0 0,-1 0 0,0 0 0,1-1 0,-1 1 0,1-1 0,-1 0 0,5-1 0,-2-1 0,1 0 0,-1 0 0,0 0 0,0-1 0,0 0 0,-1-1 0,1 1 0,8-10 0,42-53 0,-24 27 0,9-2-30,-28 31-193,0-2 1,-2 1-1,1-2 1,-2 0-1,14-21 1,-15 14-6604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0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24575,'0'6'0,"0"8"0,6 1 0,7-1 0,9-4 0,-1 3 0,3-1 0,2-2 0,4-3 0,2-3 0,-4-2-8191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1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24575,'1'100'0,"-3"113"0,-1-197 0,0-1 0,-1 1 0,0-1 0,-1 0 0,-10 18 0,9-18 0,-1 1 0,2-1 0,0 1 0,-4 25 0,6-21-455,0 0 0,-9 25 0,4-23-6371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1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56 24575,'0'0'0,"-1"0"0,1 0 0,-1 0 0,1 0 0,-1 0 0,1 0 0,0 1 0,-1-1 0,1 0 0,-1-1 0,1 1 0,-1 0 0,1 0 0,-1 0 0,1 0 0,-1 0 0,1 0 0,-1-1 0,1 1 0,-1 0 0,1 0 0,0 0 0,-1-1 0,1 1 0,-1 0 0,1-1 0,0 1 0,-1 0 0,1-1 0,0 1 0,0-1 0,-1 0 0,11-10 0,23-10 0,21 3 0,-26 19 0,-27-1 0,0 0 0,0 1 0,0-1 0,-1 1 0,1-1 0,0 1 0,-1-1 0,1 1 0,0-1 0,-1 1 0,1 0 0,-1-1 0,1 1 0,-1 0 0,1-1 0,-1 1 0,0 0 0,1 0 0,-1-1 0,0 1 0,1 0 0,-1 0 0,0 0 0,0 0 0,0-1 0,0 1 0,0 1 0,-1 3 0,-1 0 0,0-1 0,-1 1 0,1-1 0,-1 1 0,0-1 0,0 0 0,0 0 0,0-1 0,-1 1 0,1-1 0,-1 1 0,0-1 0,-5 3 0,0 1 0,-6 7 0,2-4 0,0 1 0,1 0 0,1 1 0,0 1 0,-17 23 0,27-34 0,-1 1 0,1 0 0,0 0 0,0 0 0,0 0 0,0 0 0,0 0 0,1 0 0,-1 0 0,1 0 0,0 0 0,0 0 0,0 0 0,0 0 0,1 4 0,1-3 0,-1-1 0,1 1 0,-1-1 0,1 0 0,0 0 0,0 1 0,1-1 0,-1-1 0,1 1 0,-1 0 0,1-1 0,0 1 0,0-1 0,0 0 0,5 3 0,2 1-273,0-1 0,0 0 0,1-1 0,13 4 0,7 0-6553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2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31 139 24575,'6'-1'0,"0"-1"0,1 1 0,-1-2 0,0 1 0,10-6 0,9-3 0,1 3 0,-1-2 0,1-1 0,-2 0 0,0-2 0,0-1 0,27-21 0,-51 35 0,0 0 0,0 0 0,0 0 0,0 0 0,1 0 0,-1 0 0,0 0 0,0 0 0,0 0 0,0-1 0,0 1 0,0 0 0,1 0 0,-1 0 0,0 0 0,0 0 0,0 0 0,0-1 0,0 1 0,0 0 0,0 0 0,0 0 0,0 0 0,0 0 0,0-1 0,0 1 0,0 0 0,0 0 0,0 0 0,1 0 0,-1 0 0,-1-1 0,1 1 0,0 0 0,0 0 0,0 0 0,0 0 0,0-1 0,0 1 0,0 0 0,0 0 0,0 0 0,0 0 0,0 0 0,0-1 0,0 1 0,0 0 0,-1 0 0,1 0 0,0 0 0,0 0 0,0 0 0,0 0 0,0 0 0,0-1 0,-1 1 0,1 0 0,0 0 0,-15-2 0,-19 5 0,2 5 0,13-3 0,1 0 0,-36 16 0,48-18 0,0 1 0,0-1 0,1 1 0,0 0 0,-1 0 0,2 1 0,-1 0 0,0 0 0,1 0 0,0 0 0,0 0 0,-5 11 0,-7 12 0,-19 40 0,33-63 0,1-1 0,-1 1 0,1-1 0,0 1 0,0 0 0,0-1 0,0 1 0,1 0 0,0-1 0,0 1 0,0 0 0,2 8 0,0-10 0,0 0 0,-1 0 0,1 0 0,1 0 0,-1-1 0,0 1 0,1-1 0,-1 1 0,1-1 0,0 0 0,0 0 0,0 0 0,0 0 0,0 0 0,0-1 0,1 1 0,-1-1 0,5 1 0,70 17 0,-70-17 0,-1 0 11,1-1 0,0 0 0,0 0 0,0-1 0,0 0 0,-1 0-1,1-1 1,0 0 0,0-1 0,7-2 0,-10 3-89,-1-1 0,0 0 0,0 0-1,0-1 1,0 1 0,-1-1 0,1 0 0,-1 0 0,0 0-1,1 0 1,-1-1 0,0 1 0,-1-1 0,1 0 0,-1 0-1,0 0 1,0 0 0,3-7 0,2-12-6748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 24575,'211'0'0,"-243"0"0,14-1 0,0 1 0,0 0 0,0 1 0,1 1 0,-27 7 0,39-7 0,1-1 0,-1 1 0,1 0 0,-1 1 0,1-1 0,0 1 0,0 0 0,0 0 0,0 0 0,1 0 0,-1 1 0,1 0 0,0-1 0,0 1 0,0 0 0,0 1 0,1-1 0,0 0 0,0 1 0,0-1 0,0 1 0,1 0 0,-1-1 0,1 1 0,0 5 0,0 3 0,1 1 0,0-1 0,1 0 0,1 0 0,0 0 0,1 0 0,0 0 0,1 0 0,0-1 0,1 0 0,7 13 0,-12-25-28,1 1 1,-1 0-1,0 0 0,1-1 0,-1 1 0,0 0 0,1 0 0,-1-1 0,1 1 1,0-1-1,-1 1 0,1-1 0,-1 1 0,1-1 0,0 1 0,-1-1 1,1 1-1,0-1 0,0 0 0,-1 1 0,1-1 0,0 0 0,0 0 1,0 1-1,-1-1 0,1 0 0,0 0 0,0 0 0,0 0 0,0 0 1,-1 0-1,1 0 0,0 0 0,0-1 0,0 1 0,-1 0 0,1 0 0,0-1 1,0 1-1,-1-1 0,1 1 0,0 0 0,-1-1 0,1 1 0,0-1 1,-1 1-1,1-1 0,0-1 0,12-7-6798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24575,'0'6'0,"0"8"0,0 7 0,0 7 0,0 3 0,0 4 0,0 0 0,0 2 0,6-7 0,2-2 0,0-6-8191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24575,'0'-5'0,"5"-3"0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4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0 24575,'0'23'0,"0"0"0,-2 0 0,0-1 0,-2 1 0,0-1 0,-2 0 0,0 0 0,-15 32 0,16-37 0,-1-1 0,2 2 0,0-1 0,1 0 0,1 1 0,1 34 0,0-29 0,0 0 0,-2 1 0,-6 26 0,-1-3 56,-6 19-1477,7-45-5405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7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24575,'5'0'0,"8"0"0,6 0 0,5 0 0,4 0 0,3 0 0,0 0 0,2 0 0,-6-5 0,-2-2 0,0 1 0,1 1 0,-4-5 0,0 1 0,1 1 0,2 2 0,2 2 0,-3 2-8191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5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24575,'6'0'0,"2"-6"0,6-2 0,6 1 0,5 1 0,5 2 0,-3 7 0,-5 9 0,-8 9 0,-11 0 0,-7 3 0,-8-2 0,-2 0 0,-5-3 0,-5-5 0,2 1 0,4 4 0,6-1-8191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58 24575,'4'-1'0,"-1"0"0,0 0 0,1 0 0,-1-1 0,0 1 0,0-1 0,0 0 0,0 0 0,0 0 0,0 0 0,-1 0 0,1-1 0,3-3 0,29-20 0,-34 25 0,1 1 0,-1-1 0,0 1 0,1 0 0,-1-1 0,1 1 0,-1 0 0,0 0 0,1 0 0,-1 0 0,1 0 0,-1 0 0,1 0 0,-1 1 0,0-1 0,1 0 0,-1 1 0,0 0 0,1-1 0,-1 1 0,0-1 0,0 1 0,1 0 0,-1 0 0,0 0 0,2 1 0,-2 0 0,1 0 0,-1 0 0,1 0 0,-1 0 0,0 0 0,0 0 0,0 0 0,0 0 0,0 0 0,0 0 0,-1 0 0,1 1 0,-1-1 0,0 0 0,1 0 0,-1 1 0,0-1 0,0 0 0,0 1 0,-1-1 0,1 0 0,-1 1 0,1-1 0,-1 0 0,0 0 0,1 0 0,-1 1 0,0-1 0,-3 3 0,-4 9 0,0 0 0,-2-1 0,-14 17 0,2-3 0,-15 33 0,24-36 0,-2-2 0,-33 41 0,20-23-1365,19-19-5461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6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7 0,0 6 0,0 5 0,0 2 0,0 2 0,0 0 0,0 0 0,0 1 0,0-2 0,0-5-8191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6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24575,'6'0'0,"8"0"0,1-6 0,5-2 0,4 1 0,-1 1-8191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24575,'67'-2'0,"-47"0"0,1 0 0,-1 2 0,1 0 0,-1 2 0,1 0 0,-1 1 0,34 11 0,-52-14 0,0 0 0,0 1 0,0 0 0,0 0 0,0-1 0,0 1 0,0 0 0,-1 0 0,1 1 0,0-1 0,-1 0 0,1 0 0,-1 1 0,1-1 0,-1 1 0,0 0 0,0-1 0,1 1 0,-1 0 0,0 0 0,-1-1 0,1 1 0,0 0 0,0 0 0,-1 0 0,1 0 0,-1 0 0,0 0 0,0 0 0,1 0 0,-1 0 0,-1 0 0,1 0 0,0 0 0,0 0 0,-1 0 0,1 0 0,-1 0 0,1 0 0,-1 0 0,-1 2 0,-5 8 0,-1 1 0,0-2 0,-1 1 0,0-1 0,-12 11 0,-12 16 0,-39 65-1365,60-85-5461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24575,'6'0'0,"7"6"0,3 8 0,-3 7 0,-2 6 0,-4 5 0,-3 2 0,-2 2 0,-2-12 0,0-15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2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24575,'0'6'0,"0"8"0,0 7 0,0 7 0,0 3 0,-6 4 0,-2 0 0,1 2 0,0-1 0,-3 0 0,0 0 0,1 0 0,2-1 0,3-1 0,2-5-8191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3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24575,'212'1'0,"-228"2"0,1 0 0,-1 1 0,0 1 0,1 1 0,-23 11 0,32-14 0,1 0 0,0 0 0,0 0 0,1 1 0,-1 0 0,1 0 0,0 0 0,-5 7 0,7-9 0,1 1 0,-1-1 0,1 0 0,0 1 0,0-1 0,0 1 0,0-1 0,0 1 0,1 0 0,-1-1 0,1 1 0,0 0 0,0-1 0,0 1 0,0 0 0,0 0 0,1-1 0,0 6 0,1-5 0,0 1 0,0-1 0,0 0 0,1 0 0,-1 0 0,1-1 0,-1 1 0,1 0 0,0-1 0,0 0 0,0 0 0,0 0 0,1 0 0,-1 0 0,1 0 0,-1-1 0,8 2 0,68 19 0,-73-21 0,0 0-170,0 0-1,1 0 0,-1 0 1,0-1-1,0 0 0,1 0 1,5-2-1,9-4-6655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30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24575,'1'1'0,"1"-1"0,-1 1 0,1 0 0,-1 0 0,1 0 0,-1 0 0,1 0 0,-1 0 0,0 0 0,1 0 0,-1 1 0,0-1 0,0 0 0,0 1 0,0-1 0,0 1 0,0-1 0,-1 1 0,1 0 0,0 1 0,18 44 0,-15-34 0,2 6 0,0 1 0,-1 1 0,-1-1 0,-1 1 0,0 25 0,-5 112 0,-2-61 0,4 133-1365,0-215-5461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3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24575,'6'0'0,"8"0"0,8 0 0,5 0 0,-1-6 0,0-2 0,-3-5 0,-7-1-8191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3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24575,'-1'11'0,"-1"1"0,0-1 0,-1 1 0,-1-1 0,0 0 0,0 0 0,-10 17 0,-8 24 0,17-38 0,-2 5 0,1 0 0,0 1 0,1 0 0,-3 40 0,5-32 0,-10 48 0,8-55 0,1-1 0,1 1 0,1 0 0,1 38 0,1-55 0,1 0 0,-1 0 0,1 0 0,0-1 0,0 1 0,0 0 0,1 0 0,-1-1 0,1 1 0,0-1 0,0 1 0,0-1 0,1 0 0,-1 0 0,1 0 0,-1 0 0,1 0 0,0-1 0,0 1 0,1-1 0,-1 0 0,0 0 0,1 0 0,-1 0 0,1 0 0,0-1 0,6 2 0,-5-2 0,1 0 0,-1 0 0,1-1 0,-1 1 0,1-1 0,-1-1 0,1 1 0,-1-1 0,0 0 0,1 0 0,-1-1 0,0 1 0,0-1 0,1 0 0,-1-1 0,-1 1 0,1-1 0,0 0 0,4-4 0,2-2 0,-2 1 0,1-2 0,-1 1 0,-1-2 0,1 1 0,-2-1 0,0 0 0,8-15 0,-14 23 0,0 0 0,0 0 0,0 0 0,0 0 0,0 0 0,-1 0 0,0-1 0,1 1 0,-1 0 0,0 0 0,-1 0 0,1 0 0,0 0 0,-1-1 0,0 1 0,-1-4 0,0 4 0,0 0 0,0 0 0,0 0 0,0 0 0,-1 0 0,1 1 0,-1-1 0,0 1 0,0-1 0,0 1 0,0 0 0,0 0 0,-1 0 0,1 1 0,-1-1 0,1 1 0,-5-1 0,-8-2-128,-1 0 0,0 1-1,0 2 1,0-1 0,-34 3-1,39-1-466,-15 1-6231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7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24575,'0'6'0,"-5"1"0,-7 0 0,-1 3 0,-5 1 0,2 3 0,3 5 0,4-1-8191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3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24575,'0'719'-1365,"0"-732"-5461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3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24575,'89'-1'0,"100"3"0,-187-2 0,1 0 0,-1 0 0,1 0 0,-1 1 0,1-1 0,-1 1 0,0-1 0,1 1 0,-1 0 0,0 0 0,1 0 0,-1 0 0,0 0 0,0 1 0,0-1 0,4 4 0,-6-4 0,1 1 0,-1 0 0,1 0 0,-1 0 0,0-1 0,1 1 0,-1 0 0,0 0 0,0 0 0,-1-1 0,1 1 0,0 0 0,0 0 0,-1 0 0,1-1 0,-1 1 0,0 0 0,1 0 0,-1-1 0,0 1 0,0-1 0,-2 3 0,-82 132 0,52-86 0,-46 89 0,78-136 0,0 0 0,-1 0 0,1 0 0,-1 0 0,0-1 0,1 1 0,-1-1 0,-1 1 0,1-1 0,0 1 0,-5 2 0,7-5 0,0 0 0,0 0 0,-1 0 0,1 0 0,0 0 0,0 0 0,0 0 0,-1 0 0,1 0 0,0 0 0,0 0 0,-1 0 0,1 0 0,0 0 0,0 0 0,-1 0 0,1 0 0,0 0 0,0 0 0,-1 0 0,1 0 0,0 0 0,0 0 0,0 0 0,-1-1 0,1 1 0,0 0 0,0 0 0,0 0 0,-1 0 0,1-1 0,0 1 0,0 0 0,0 0 0,0 0 0,0-1 0,0 1 0,-1 0 0,1 0 0,0-1 0,0 1 0,0 0 0,0-1 0,1-25 0,4-3-1365,0 0-5461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32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24575,'0'928'-1365,"0"-941"-5461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5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8 0,0 5 0,0 5 0,0 2 0,0 2 0,0 0 0,0 1 0,0-1 0,0-1 0,0 1 0,0-1 0,0 0 0,0-1 0,0 1 0,0 0 0,0-6-8191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5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29 24575,'12'-1'0,"-1"-1"0,1 0 0,-1 0 0,12-5 0,-14 3 0,1 2 0,-1-1 0,1 1 0,-1 1 0,1 0 0,-1 0 0,11 1 0,-17 0 0,0 1 0,0 0 0,-1 0 0,1 0 0,0 0 0,-1 0 0,1 0 0,-1 1 0,0-1 0,1 1 0,-1 0 0,0 0 0,0 0 0,0 0 0,0 0 0,0 0 0,-1 0 0,1 1 0,0-1 0,-1 1 0,0-1 0,0 1 0,0 0 0,0-1 0,0 1 0,0 0 0,-1 0 0,1-1 0,-1 4 0,1 0 0,0-1 0,0 1 0,-1-1 0,0 1 0,0 0 0,0-1 0,-1 1 0,1-1 0,-2 1 0,1-1 0,0 1 0,-1-1 0,0 0 0,0 0 0,-1 0 0,0 0 0,1 0 0,-2 0 0,1-1 0,0 1 0,-1-1 0,0 0 0,0 0 0,0 0 0,-6 3 0,-10 7 0,-1-1 0,-1-1 0,0 0 0,-35 11 0,18-7 0,30-12 0,-16 9 0,27-8 0,19-3 0,6 0 0,1 2 0,-1 0 0,0 2 0,0 1 0,-1 1 0,35 16 0,-57-22-59,0 0 0,-1 0-1,1 1 1,-1-1-1,1 1 1,-1 0 0,0 0-1,0 0 1,0 0 0,0 0-1,0 1 1,-1-1 0,0 1-1,0 0 1,0 0-1,0 0 1,0 0 0,-1 0-1,0 0 1,0 0 0,0 0-1,1 6 1,1 16-6767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5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24575,'61'-1'0,"-26"-1"0,0 2 0,0 2 0,0 1 0,41 9 0,-74-12 0,0 1 0,0 0 0,-1-1 0,1 1 0,0-1 0,0 1 0,0-1 0,0 0 0,0 0 0,0 0 0,0 0 0,0 0 0,0 0 0,0-1 0,0 1 0,0-1 0,0 1 0,2-2 0,-4 1 0,0-1 0,0 1 0,1 0 0,-1-1 0,0 1 0,0-1 0,0 1 0,-1 0 0,1-1 0,0 1 0,0 0 0,-1-1 0,1 1 0,-1 0 0,1 0 0,-1-1 0,0 1 0,1 0 0,-1 0 0,0 0 0,0 0 0,0 0 0,0 0 0,0 0 0,-2-2 0,-90-114 0,91 114 0,0 1 0,0-1 0,0 1 0,-1 0 0,1 0 0,-1 0 0,1 0 0,-1 0 0,0 1 0,0-1 0,0 1 0,0 0 0,0 0 0,0 0 0,0 0 0,0 0 0,0 1 0,-1-1 0,-4 1 0,5 0 0,0 1 0,0 0 0,1 0 0,-1 0 0,0 0 0,0 0 0,1 1 0,-1-1 0,1 1 0,-1 0 0,1 0 0,0 0 0,-1 0 0,1 0 0,0 0 0,0 0 0,-2 4 0,0 0 0,0 1 0,0 0 0,1 0 0,0 0 0,0 0 0,0 1 0,1-1 0,0 1 0,1 0 0,0-1 0,0 1 0,0 0 0,1 0 0,0 0 0,2 8 0,0-7-72,0 0 1,1-1-1,0 1 0,1-1 0,0 0 0,0 0 0,1 0 0,-1-1 1,2 1-1,-1-1 0,1 0 0,0-1 0,1 1 0,-1-1 0,1 0 1,0-1-1,1 0 0,11 6 0,4-4-6754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58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35 24575,'-24'-7'0,"23"6"0,0 0 0,1 1 0,-1-1 0,0 1 0,0-1 0,0 1 0,0-1 0,0 1 0,0 0 0,0-1 0,1 1 0,-1 0 0,0 0 0,0 0 0,0 0 0,0 0 0,0 0 0,0 0 0,0 0 0,0 0 0,0 0 0,0 1 0,0-1 0,0 0 0,0 1 0,0-1 0,0 0 0,1 1 0,-1-1 0,0 1 0,0 0 0,0-1 0,1 1 0,-1-1 0,0 1 0,1 0 0,-1 0 0,0-1 0,1 1 0,-1 0 0,1 0 0,0 0 0,-1 0 0,1 0 0,0 0 0,-1 0 0,1-1 0,0 1 0,0 0 0,0 0 0,0 2 0,-4 7 0,1 1 0,1 0 0,0 0 0,1 0 0,0 0 0,0 0 0,1 0 0,2 18 0,-1-24 0,0 1 0,0-1 0,0 0 0,0 1 0,1-1 0,0 0 0,0 0 0,1 0 0,-1 0 0,1 0 0,0 0 0,0-1 0,1 0 0,-1 1 0,1-1 0,0 0 0,0-1 0,9 7 0,-13-10 0,1 1 0,0 0 0,0-1 0,0 1 0,0-1 0,0 1 0,0-1 0,0 0 0,0 1 0,0-1 0,1 0 0,-1 0 0,0 0 0,0 0 0,0 0 0,0 0 0,0 0 0,0 0 0,0 0 0,0 0 0,1-1 0,-1 1 0,0 0 0,0-1 0,0 1 0,0-1 0,1 0 0,0-1 0,-1 0 0,1 0 0,-1 0 0,1 0 0,-1 0 0,0 0 0,0 0 0,0-1 0,0 1 0,0 0 0,0-1 0,0-1 0,2-11 0,-1 0 0,-1 0 0,0-17 0,-1 27 0,1-9 0,-2 1 0,1 0 0,1 0 0,0 0 0,1 0 0,5-17 0,-7 28 0,1 0 0,0 0 0,0 0 0,-1 0 0,1 0 0,1 0 0,-1 1 0,0-1 0,0 0 0,0 1 0,1-1 0,-1 1 0,1-1 0,0 1 0,-1 0 0,1-1 0,0 1 0,-1 0 0,1 0 0,0 0 0,0 1 0,0-1 0,0 0 0,0 1 0,0-1 0,0 1 0,0 0 0,0-1 0,0 1 0,1 0 0,-1 0 0,0 1 0,0-1 0,0 0 0,0 1 0,0-1 0,0 1 0,0 0 0,0-1 0,0 1 0,2 2 0,8 2 0,0 0 0,0 2 0,-1-1 0,0 1 0,0 1 0,-1 0 0,14 14 0,1 5 0,28 39 0,-45-56 0,-2-2-170,1-1-1,-1 0 0,1 0 1,1 0-1,-1-1 0,1 0 1,10 5-1,-9-5-6655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7:5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1 24575,'-2'0'0,"0"1"0,1 0 0,-1-1 0,1 1 0,-1 0 0,1 0 0,0 0 0,-1 0 0,1 0 0,0 0 0,-1 0 0,1 0 0,0 1 0,0-1 0,0 0 0,0 1 0,0-1 0,1 1 0,-2 2 0,-15 36 0,15-36 0,-65 156 0,60-142 0,2 0 0,0 1 0,1-1 0,0 1 0,2 0 0,0 0 0,1 0 0,3 33 0,-3 40 0,-8-57 0,1-26 0,0-23 0,-3-32 0,7 26 0,-1 0 0,-1 0 0,-15-37 0,18 54 0,1 0 0,0 0 0,-1 0 0,0 0 0,0 0 0,0 1 0,0-1 0,0 1 0,0 0 0,-1 0 0,1 0 0,-1 0 0,0 1 0,1-1 0,-1 1 0,0 0 0,0 0 0,0 0 0,0 1 0,0-1 0,1 1 0,-1 0 0,0 0 0,0 0 0,0 1 0,0-1 0,0 1 0,0 0 0,0 0 0,0 1 0,1-1 0,-1 1 0,1-1 0,-1 1 0,1 1 0,-1-1 0,1 0 0,0 1 0,0-1 0,0 1 0,1 0 0,-1 0 0,1 0 0,-4 5 0,-3 10 0,0 1 0,1-1 0,-10 38 0,16-48 0,0 1 0,0-1 0,1 1 0,0 0 0,0-1 0,1 1 0,0 0 0,1-1 0,0 1 0,0 0 0,5 12 0,-4-16 8,0-1-1,1 0 1,0-1-1,-1 1 1,1 0-1,1-1 1,-1 0-1,0 1 1,1-1-1,0-1 1,0 1-1,0-1 1,0 1-1,0-1 0,6 2 1,2 1-305,1 0 0,-1-1 0,1-1 0,15 2 0,-2-1-6529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8:00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1 286 24575,'4'-1'0,"1"0"0,-1 0 0,0 0 0,1-1 0,-1 1 0,0-1 0,5-3 0,25-8 0,-25 11 0,1 0 0,-1 0 0,0-1 0,0 0 0,0 0 0,-1-1 0,1 0 0,-1 0 0,15-11 0,-20 11 0,1 1 0,-1-1 0,0 0 0,0 0 0,0-1 0,0 1 0,-1 0 0,1-1 0,-1 0 0,-1 1 0,1-1 0,0 0 0,-1 0 0,0 0 0,-1 0 0,1 0 0,-1 0 0,0 0 0,0-10 0,-1 9 0,0 0 0,-1 0 0,1 0 0,-1 0 0,0 0 0,-1 0 0,1 1 0,-1-1 0,0 1 0,0 0 0,-1 0 0,0 0 0,0 1 0,0-1 0,0 1 0,-8-6 0,10 8 0,0 0 0,-1 0 0,1 0 0,-1 1 0,0-1 0,0 1 0,1-1 0,-1 1 0,0 0 0,0 0 0,0 1 0,0-1 0,0 1 0,0-1 0,0 1 0,-1 0 0,1 0 0,0 0 0,0 0 0,0 1 0,0-1 0,0 1 0,0 0 0,0 0 0,0 0 0,0 0 0,1 1 0,-1-1 0,0 1 0,1-1 0,-1 1 0,1 0 0,-5 4 0,4-1 0,-1-1 0,1 1 0,0 0 0,0 0 0,0 1 0,1-1 0,0 1 0,0-1 0,0 1 0,0 0 0,1-1 0,0 1 0,0 11 0,0 12 0,4 45 0,0-36 0,-4-31-52,1 0-1,1 0 1,-1 0-1,1 0 1,0 0-1,1 0 1,0 0-1,0 0 1,0-1-1,1 1 1,0-1-1,0 1 1,1-1-1,-1 0 1,1 0-1,1-1 1,-1 1-1,1-1 1,0 0-1,0 0 1,1-1-1,-1 1 0,1-1 1,0-1-1,9 6 1,5 0-6774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8:0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24575,'1'1'0,"1"-1"0,-1 1 0,1 0 0,-1-1 0,1 1 0,-1 0 0,1 0 0,-1 0 0,0 0 0,1 0 0,-1 1 0,0-1 0,0 0 0,0 0 0,0 1 0,0-1 0,0 1 0,-1-1 0,1 1 0,0-1 0,-1 1 0,1-1 0,-1 1 0,1 0 0,-1-1 0,0 1 0,0 2 0,7 54 0,-6-52 0,2 53 0,-6 95 0,3-152 0,0 0 0,0 0 0,-1 0 0,1 0 0,-1 1 0,1-1 0,-1 0 0,0 0 0,1 0 0,-1 0 0,0 0 0,0-1 0,-1 1 0,1 0 0,0 0 0,-1-1 0,1 1 0,-2 1 0,1-2 0,1-1 0,0 1 0,0-1 0,-1 1 0,1-1 0,0 0 0,0 1 0,-1-1 0,1 0 0,0 0 0,-1 0 0,1 0 0,0 0 0,-1 0 0,1 0 0,0-1 0,0 1 0,-1 0 0,1-1 0,0 1 0,-3-2 0,1 0 0,0 1 0,0-1 0,0 0 0,1-1 0,-1 1 0,0 0 0,1-1 0,0 0 0,-1 1 0,1-1 0,0 0 0,1 0 0,-1 0 0,0-1 0,1 1 0,0 0 0,-1 0 0,1-1 0,1 1 0,-2-7 0,2 4 0,1 0 0,0 0 0,0 0 0,0 0 0,1 0 0,0 1 0,0-1 0,0 1 0,0-1 0,1 1 0,0 0 0,1 0 0,-1 0 0,1 0 0,0 0 0,0 1 0,0 0 0,0 0 0,1 0 0,0 0 0,5-3 0,3-2 0,1 1 0,1 0 0,-1 1 0,1 0 0,0 1 0,26-6 0,-7 5-1365,-4 3-5461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8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24575,'69'-2'0,"-40"0"0,0 1 0,-1 2 0,1 0 0,29 7 0,-55-8 0,0 1 0,-1-1 0,1 1 0,0 0 0,-1-1 0,1 1 0,0 0 0,-1 1 0,1-1 0,-1 0 0,0 1 0,0-1 0,1 1 0,-1 0 0,0 0 0,0 0 0,0 0 0,-1 0 0,1 0 0,0 0 0,-1 1 0,0-1 0,2 4 0,-3-3 0,0 0 0,0 0 0,0-1 0,0 1 0,-1 0 0,1 0 0,-1-1 0,0 1 0,0 0 0,0-1 0,0 1 0,0-1 0,-1 1 0,1-1 0,-1 0 0,1 1 0,-1-1 0,0 0 0,0 0 0,0 0 0,0-1 0,-5 4 0,-64 43 0,53-38 0,1 1 0,0 1 0,-22 19 0,35-27 0,0 0 0,0 0 0,1 1 0,-1-1 0,1 1 0,0 0 0,0 0 0,1 0 0,-1 1 0,1-1 0,0 1 0,1-1 0,-1 1 0,1-1 0,0 1 0,0 9 0,1-12-42,1 0-1,-1-1 0,1 1 1,-1 0-1,1-1 0,0 1 1,0 0-1,0-1 0,0 0 1,0 1-1,1-1 0,-1 1 1,1-1-1,-1 0 0,1 0 1,0 0-1,0 0 0,0 0 1,0-1-1,0 1 0,0 0 1,1-1-1,-1 0 0,1 1 1,-1-1-1,1 0 0,-1 0 1,1 0-1,-1-1 0,1 1 1,5 0-1,16 3-6783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8:04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24575,'0'26'0,"-1"23"0,3 1 0,1-1 0,14 70 0,-8-49 0,-8-55 0,0 0 0,1-1 0,6 24 0,-8-37 0,1 0 0,-1-1 0,0 1 0,0 0 0,0 0 0,0 0 0,1-1 0,-1 1 0,0 0 0,1-1 0,-1 1 0,1 0 0,-1-1 0,1 1 0,-1 0 0,1-1 0,-1 1 0,1-1 0,-1 1 0,1-1 0,0 1 0,-1-1 0,2 1 0,6-14 0,1-35 0,-8 42 0,31-147 0,-16 90 0,-16 59 0,1 1 0,0 0 0,0-1 0,1 1 0,-1 0 0,1 0 0,-1 0 0,1 0 0,0 0 0,0 0 0,1 0 0,-1 1 0,1-1 0,-1 1 0,4-3 0,-4 5 0,-1 0 0,0 1 0,0-1 0,0 1 0,0-1 0,0 1 0,1-1 0,-1 1 0,0 0 0,0-1 0,0 1 0,0 0 0,-1 0 0,1 0 0,0 0 0,0 0 0,0 0 0,-1 0 0,1 0 0,-1 0 0,1 0 0,-1 0 0,1 0 0,0 3 0,14 31 0,-15-34 0,6 17 0,-1 1 0,-2 1 0,1-1 0,-2 0 0,0 23 0,-2-18 0,2 0 0,10 45 0,-8-48 0,-4-16 0,0-1 0,1 1 0,-1-1 0,1 1 0,1-1 0,-1 1 0,0-1 0,1 0 0,0 1 0,0-1 0,0 0 0,5 6 0,-6-10 0,0 0 0,0-1 0,-1 1 0,1 0 0,0 0 0,0 0 0,0-1 0,-1 1 0,1 0 0,0-1 0,0 1 0,-1-1 0,1 1 0,0-1 0,-1 1 0,1-1 0,-1 1 0,1-1 0,-1 1 0,1-1 0,-1 0 0,1 1 0,-1-1 0,1 0 0,-1 0 0,0 1 0,0-1 0,1 0 0,-1 0 0,0 0 0,0 1 0,0-2 0,13-37 0,-11 31 0,85-212 0,-83 210 0,1-5 0,2 1 0,-1 0 0,2 0 0,0 1 0,1-1 0,0 2 0,1-1 0,0 2 0,1-1 0,0 1 0,1 1 0,17-12 0,-11 7-1365,-2 0-5461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8:04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24575,'1'1'0,"1"-1"0,-1 1 0,1-1 0,-1 1 0,1 0 0,-1 0 0,0 0 0,1 0 0,-1 0 0,0 0 0,1 0 0,-1 0 0,0 1 0,0-1 0,0 0 0,0 1 0,-1-1 0,1 1 0,0-1 0,0 1 0,-1-1 0,1 1 0,-1-1 0,1 1 0,-1 0 0,0-1 0,0 4 0,7 52 0,-7-51 0,1 20 0,-1 0 0,-1-1 0,-1 1 0,-2 0 0,-10 38 0,7-30 0,6-26 0,0 1 0,-1-1 0,1 0 0,-2 0 0,1 0 0,-1 0 0,-1-1 0,1 1 0,-1-1 0,-8 11 0,12-18 0,0 1 0,-1-1 0,1 1 0,0-1 0,-1 1 0,1-1 0,-1 1 0,1-1 0,0 1 0,-1-1 0,1 1 0,-1-1 0,1 0 0,-1 1 0,1-1 0,-1 0 0,0 0 0,1 1 0,-1-1 0,1 0 0,-1 0 0,0 0 0,1 0 0,-1 0 0,1 0 0,-1 0 0,0 0 0,1 0 0,-1 0 0,1 0 0,-1 0 0,0 0 0,1 0 0,-1 0 0,1-1 0,-1 1 0,1 0 0,-1 0 0,0-1 0,1 1 0,-1-1 0,0 0 0,0 0 0,1-1 0,-1 1 0,1 0 0,0 0 0,-1 0 0,1-1 0,0 1 0,0 0 0,0 0 0,0-1 0,0 1 0,0 0 0,0 0 0,0-1 0,0 1 0,0 0 0,1 0 0,0-2 0,3-7 0,1 1 0,0 0 0,1 0 0,0 0 0,0 1 0,0 0 0,1 0 0,1 1 0,-1 0 0,11-8 0,14-8 0,43-25 0,-75 48 0,49-19-1365,-24 13-5461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8:0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24575,'6'0'0,"8"0"0,8 0 0,5 0 0,-1 0-8191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8:0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24575,'0'6'0,"0"8"0,0 7 0,0 6 0,0 5 0,-6-4 0,-2 0 0,1 1 0,1 1 0,2 2 0,1 1 0,2-5-8191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8:06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24575,'1'1'0,"1"-1"0,0 1 0,0 0 0,-1 0 0,1 0 0,-1 0 0,1 0 0,-1 0 0,1 1 0,-1-1 0,0 0 0,0 1 0,0-1 0,1 1 0,-1-1 0,-1 1 0,1 0 0,0-1 0,0 1 0,-1 0 0,1 0 0,0 0 0,-1-1 0,0 1 0,1 0 0,-1 0 0,0 2 0,4 53 0,-6-42 0,-1 0 0,-1 0 0,0-1 0,-1 0 0,-1 1 0,0-2 0,-16 27 0,3-3 0,6-7 0,1 1 0,1 0 0,2 1 0,2 0 0,0 0 0,2 1 0,2-1 0,1 1 0,4 66 0,4-71-1365,1-5-5461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8:0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0 0,6 0 0,5 0 0,2 0 0,2 0 0,0 0 0,1 0 0,-7 0-8191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8:07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45 180 24575,'5'1'0,"0"0"0,-1 0 0,1 1 0,-1-1 0,0 1 0,8 4 0,23 7 0,-31-12 0,-1-1 0,1 1 0,0-1 0,0 0 0,1 0 0,-1 0 0,0 0 0,0-1 0,-1 0 0,1 0 0,0 0 0,0 0 0,0 0 0,-1-1 0,1 0 0,0 0 0,-1 0 0,0 0 0,1 0 0,3-5 0,-2 2 0,0-1 0,0 0 0,-1 0 0,0 0 0,0 0 0,-1-1 0,0 0 0,0 0 0,0 0 0,2-12 0,-4 17 0,0-1 0,0 0 0,0 0 0,-1 0 0,1 0 0,-1 0 0,0 0 0,0 0 0,0-1 0,0 1 0,-1 0 0,1 0 0,-1 0 0,0 0 0,0 1 0,0-1 0,0 0 0,0 0 0,0 0 0,-1 1 0,0-1 0,1 1 0,-1-1 0,-2-2 0,-1 2 0,1 0 0,-1 0 0,1 1 0,-1-1 0,0 1 0,0 0 0,0 0 0,-1 1 0,1 0 0,0-1 0,0 2 0,-1-1 0,-5 0 0,0 0 0,1 1 0,-1 0 0,1 0 0,-1 1 0,1 0 0,-18 4 0,24-3 0,1-1 0,0 0 0,0 1 0,0 0 0,0-1 0,0 1 0,0 0 0,0 1 0,1-1 0,-1 0 0,1 1 0,-1-1 0,1 1 0,0 0 0,0 0 0,0 0 0,1 0 0,-1 0 0,1 0 0,-1 0 0,1 1 0,0-1 0,-1 7 0,-1 9 0,0-1 0,1 1 0,1-1 0,1 1 0,1-1 0,0 1 0,2-1 0,0 1 0,5 18 0,-5-32 0,-1 0 0,1 0 0,0-1 0,0 1 0,1-1 0,-1 0 0,1 1 0,0-2 0,0 1 0,0 0 0,1-1 0,-1 0 0,1 0 0,0 0 0,0-1 0,8 4 0,7 1 0,1-1 0,0-1 0,21 3 0,-4-1 0,22 2-1365,-32-7-5461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0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24575,'64'-1'0,"77"2"0,-139-1 0,1 0 0,0 1 0,0-1 0,0 0 0,-1 1 0,1-1 0,0 1 0,0 0 0,-1 0 0,1 0 0,-1 0 0,1 1 0,-1-1 0,1 1 0,-1-1 0,0 1 0,0 0 0,1 0 0,-1 0 0,3 5 0,-4-5 0,0 1 0,0-1 0,-1 1 0,1 0 0,-1 0 0,1-1 0,-1 1 0,0 0 0,0 0 0,0-1 0,-1 1 0,1 0 0,-1 0 0,1-1 0,-1 1 0,0 0 0,-2 3 0,-3 7 0,0-1 0,-2 1 0,1-1 0,-2 0 0,1-1 0,-20 19 0,4-8-273,-1-2 0,0-1 0,-1-1 0,-55 27 0,70-39-6553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0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0 0,7 0 0,-3 6 0,2 1 0,-5 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24575,'559'0'0,"-548"0"-273,-1 0 0,0-1 0,0 0 0,12-3 0,0-4-6553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9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24575,'2'0'0,"-1"1"0,0-1 0,1 1 0,-1 0 0,0-1 0,1 1 0,-1 0 0,0 0 0,0 0 0,0 0 0,0 0 0,0 0 0,0 0 0,0 0 0,0 0 0,0 1 0,0-1 0,-1 0 0,1 1 0,-1-1 0,1 0 0,-1 1 0,1-1 0,-1 1 0,0-1 0,1 1 0,-1 2 0,6 47 0,-6-46 0,1 3 0,-1 1 0,0-1 0,-1 0 0,1 0 0,-2 1 0,1-1 0,-1 0 0,0 0 0,-1 0 0,0-1 0,0 1 0,-1-1 0,0 1 0,0-1 0,0 0 0,-1-1 0,0 1 0,-1-1 0,1 0 0,-1 0 0,0-1 0,-9 6 0,5-2 14,1 0-1,0 1 0,0 0 0,1 0 1,0 0-1,1 1 0,0 0 1,-8 20-1,12-26-81,1 0 1,-1 0-1,1 0 1,0 0-1,1 1 1,-1-1-1,1 1 1,0-1-1,1 1 1,-1-1-1,1 1 1,0 0-1,1-1 1,-1 1-1,1-1 1,0 1-1,0-1 1,1 1-1,0-1 1,0 0-1,5 10 1,5-1-6759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1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24575,'0'6'0,"-6"2"0,-8 5 0,-1 7 0,1 6 0,-2-2 0,1 1 0,-2-4 0,1 1 0,3-3-8191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1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24575,'89'-1'0,"100"3"0,-186-2 0,-1 0 0,1 0 0,0 1 0,-1-1 0,1 1 0,0-1 0,-1 1 0,1 0 0,0 0 0,-1 0 0,1 0 0,-1 1 0,0-1 0,1 1 0,-1-1 0,0 1 0,0 0 0,0 0 0,0 0 0,0 0 0,0 0 0,-1 0 0,1 1 0,-1-1 0,0 0 0,1 1 0,-1-1 0,0 1 0,0 3 0,0-3 0,-1 1 0,0-1 0,0 0 0,-1 1 0,1-1 0,-1 1 0,1-1 0,-1 0 0,0 1 0,0-1 0,-1 0 0,1 0 0,-1 0 0,1 0 0,-1 0 0,0 0 0,0-1 0,-1 1 0,1 0 0,0-1 0,-1 0 0,-5 5 0,-7 3 0,6-4 0,1 0 0,0 0 0,0 0 0,1 1 0,-8 8 0,14-14 0,1 0 0,-1 0 0,0 1 0,0-1 0,1 0 0,-1 0 0,1 0 0,-1 0 0,1 1 0,-1-1 0,1 0 0,0 0 0,0 1 0,-1-1 0,1 0 0,0 1 0,0-1 0,0 0 0,1 1 0,-1-1 0,0 0 0,0 0 0,1 1 0,-1-1 0,1 0 0,-1 0 0,1 1 0,-1-1 0,1 0 0,0 0 0,-1 0 0,1 0 0,0 0 0,0 0 0,0 0 0,0 0 0,0 0 0,0-1 0,0 1 0,0 0 0,0-1 0,0 1 0,1 0 0,-1-1 0,0 0 0,3 1 0,5 3-170,0-1-1,1 0 0,-1-1 1,1 0-1,0-1 0,-1 0 1,11 0-1,11 0-6655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24575,'1'0'0,"1"1"0,-1 0 0,1-1 0,-1 1 0,1 0 0,-1 0 0,1 0 0,-1 0 0,0 0 0,1 0 0,-1 0 0,0 1 0,0-1 0,0 0 0,0 1 0,0-1 0,0 1 0,0-1 0,-1 1 0,1-1 0,-1 1 0,1 0 0,-1-1 0,1 1 0,-1 0 0,0-1 0,0 1 0,0 0 0,0-1 0,0 3 0,0 54 0,-2-44 0,0 0 0,-1 0 0,-1 0 0,0-1 0,-1 1 0,0-1 0,-1 0 0,0-1 0,-2 1 0,1-1 0,-1 0 0,-19 20 0,17-21-195,0 0 0,2 1 0,-1 0 0,1 0 0,1 1 0,-9 21 0,8-11-6631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2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0,6 0 0,-1 6 0,1 2 0,-5 6 0,1 0 0,-5 4 0,-4 4 0,-6 5 0,-3 4 0,-3 2 0,-2-4-8191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24575,'6'0'0,"8"0"0,1-6 0,5-2 0,4 1 0,4 1 0,-2-4 0,-1-1 0,3 2 0,1 2 0,3 3 0,1 1 0,-5-4 0,-1-1 0,-6-5 0,-5 0-8191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3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24575,'0'6'0,"0"8"0,0 7 0,0 7 0,0 3 0,0 3 0,0 2 0,0 0 0,0 1 0,0-1 0,-6-6 0,-2-8-8191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32 24575,'14'-1'0,"0"-1"0,0 0 0,0-1 0,14-5 0,-20 5 0,1 0 0,0 0 0,0 1 0,0 1 0,1-1 0,-1 1 0,0 1 0,1 0 0,-1 0 0,18 3 0,-24-2 0,-1 0 0,1 0 0,-1 1 0,1-1 0,-1 0 0,0 1 0,1 0 0,-1-1 0,0 1 0,0 0 0,0 0 0,0 0 0,-1 0 0,1 1 0,0-1 0,-1 0 0,0 1 0,2 2 0,-1 1 0,0-1 0,-1 1 0,1 0 0,-1 0 0,0 0 0,-1 0 0,0 0 0,0 7 0,-1 2 0,-1 1 0,0-1 0,-1 1 0,-1-1 0,-10 24 0,6-22 0,-2 0 0,0-1 0,-1 0 0,-1 0 0,-14 15 0,-31 42 0,36-42 0,-47 53 0,55-73 120,9-8-322,9-8-1081,5-5-5543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24575,'1'1'0,"0"-1"0,1 0 0,-1 1 0,0-1 0,0 1 0,0-1 0,0 1 0,0-1 0,0 1 0,0 0 0,0 0 0,0-1 0,-1 1 0,1 0 0,0 0 0,0 0 0,-1 0 0,1 0 0,0 0 0,-1 0 0,1 0 0,-1 0 0,1 2 0,11 33 0,-8-22 0,6 16 0,-2 1 0,-1 0 0,-2 1 0,3 52 0,-10 133 0,-1-83 0,3 422-1365,0-526-5461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2 173 24575,'-2'89'0,"5"99"0,-3-185 0,0-1 0,0 1 0,1 0 0,-1 0 0,1-1 0,-1 1 0,1 0 0,0-1 0,0 1 0,0 0 0,0-1 0,1 0 0,-1 1 0,1-1 0,-1 0 0,1 0 0,0 1 0,0-1 0,0-1 0,0 1 0,0 0 0,1 0 0,-1-1 0,0 1 0,1-1 0,-1 0 0,1 0 0,-1 0 0,4 1 0,-3-2 0,1 0 0,-1 0 0,1 0 0,-1 0 0,0-1 0,1 1 0,-1-1 0,0 0 0,1 0 0,-1 0 0,0 0 0,0-1 0,0 1 0,0-1 0,0 0 0,0 0 0,0 0 0,-1 0 0,1 0 0,-1-1 0,1 1 0,-1-1 0,2-2 0,6-7 0,0 0 0,-2 0 0,1 0 0,-1-1 0,-1 0 0,0-1 0,-1 0 0,-1 0 0,0 0 0,6-28 0,-9 21 0,0 0 0,2 1 0,0-1 0,2 0 0,0 1 0,1 0 0,1 1 0,1-1 0,21-32 0,3 4-1365,-20 24-5461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7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24575,'0'6'0,"0"8"0,6 1 0,8-1 0,7-4 0,7-3 0,3-3 0,4-2 0,0-1 0,2-1 0,-1-1 0,0 0 0,0 1 0,-6 5 0,-3 3 0,-6-1-8191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19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24575,'5'0'0,"7"0"0,2-5 0,3-2 0,-1 1-8191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24575,'2'0'0,"1"0"0,-1 1 0,1 0 0,-1-1 0,0 1 0,1 0 0,-1 0 0,0 1 0,0-1 0,1 0 0,-1 1 0,0-1 0,0 1 0,-1 0 0,1-1 0,0 1 0,0 0 0,-1 0 0,1 0 0,-1 0 0,0 1 0,0-1 0,2 5 0,1 2 0,0 0 0,-1 1 0,-1-1 0,4 17 0,0 40 13,-4 0-1,-5 70 0,0-18-1414,3-88-5424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7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24575,'6'0'0,"8"0"0,7 0 0,0-6 0,3-1 0,3-1 0,2 2 0,3 2 0,2 1 0,-5 2-8191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24575,'16'2'0,"-1"0"0,0 1 0,1 1 0,-2 0 0,1 2 0,17 7 0,4 1 0,-27-10 0,-1 0 0,0 0 0,0 0 0,0 1 0,0 0 0,-1 1 0,0 0 0,0 0 0,0 0 0,-1 1 0,7 9 0,-10-12 0,0 1 0,0-1 0,0 1 0,-1-1 0,0 1 0,0 0 0,0 0 0,0 0 0,-1 0 0,0 1 0,0-1 0,0 0 0,-1 0 0,0 1 0,0-1 0,0 0 0,0 0 0,-1 1 0,0-1 0,-3 10 0,2-11 0,-1-1 0,1 1 0,-1-1 0,0 0 0,0 1 0,0-1 0,0-1 0,0 1 0,-1 0 0,1-1 0,-1 0 0,0 0 0,0 0 0,1 0 0,-1 0 0,0-1 0,-1 0 0,1 0 0,0 0 0,0 0 0,-1-1 0,1 1 0,-5-1 0,-13 1 0,-1-1 0,-43-5 0,63 5 0,0 0 0,0 0 0,0-1 0,0 1 0,1-1 0,-1 0 0,0 0 0,0 0 0,1 0 0,-1 0 0,1 0 0,-1-1 0,1 1 0,-1-1 0,1 0 0,0 0 0,0 0 0,0 0 0,0 0 0,0 0 0,0-1 0,0 1 0,1-1 0,0 1 0,-1-1 0,1 1 0,0-1 0,0 0 0,0 0 0,0 1 0,1-1 0,-1 0 0,1-4 0,0 4 0,1 0 0,-1-1 0,1 1 0,0-1 0,0 1 0,0 0 0,0 0 0,1-1 0,-1 1 0,1 0 0,0 0 0,0 0 0,0 1 0,0-1 0,1 0 0,-1 1 0,1 0 0,-1-1 0,1 1 0,0 0 0,0 0 0,0 1 0,0-1 0,0 0 0,0 1 0,1 0 0,4-1 0,23-5-1365,-2 3-5461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8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24575,'0'16'0,"0"31"0,-8 65 0,6-97 0,-1-1 0,0 0 0,-1 0 0,0 0 0,-1-1 0,-1 0 0,0 0 0,-16 25 0,-3 1 26,18-26-373,-1-1-1,0 0 0,-14 15 0,7-13-6478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24575,'6'0'0,"7"0"0,9 0 0,-1 6 0,3 1 0,-3 1-8191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24575,'0'6'0,"0"8"0,0 7 0,0 6 0,0 5 0,0 2 0,0 2 0,0 0 0,0 0 0,0 0 0,0 0 0,0 0 0,0-1 0,0 0 0,0-1 0,0 1 0,-6-6 0,-1-8-8191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1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24575,'89'-2'0,"99"4"0,-185-1 0,0-1 0,0 0 0,0 1 0,0-1 0,0 1 0,0 0 0,0 0 0,0 0 0,0 0 0,-1 0 0,1 1 0,0 0 0,-1-1 0,1 1 0,-1 0 0,0 0 0,1 0 0,-1 0 0,0 1 0,0-1 0,-1 1 0,1-1 0,0 1 0,-1-1 0,1 1 0,-1 0 0,0 0 0,1 3 0,-1-1 0,-1 0 0,1 0 0,-1 0 0,0 0 0,0 0 0,0 0 0,-1 0 0,0 0 0,0 0 0,0 0 0,-1 0 0,1-1 0,-1 1 0,0-1 0,-1 1 0,-4 6 0,-12 20-111,15-24 28,0 1-1,-1-1 0,1 1 1,-1-1-1,-1-1 1,1 1-1,-1-1 0,0 0 1,-1 0-1,0-1 0,0 0 1,0 0-1,0 0 1,-13 5-1,-7-2-6742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09:20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24575,'0'6'0,"0"8"0,0 7 0,0 7 0,0 3 0,0 4 0,0 0 0,0 2 0,-6-7 0,-2-2 0,1 1 0,1 0 0,2 2 0,1-5-8191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2:10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1 24575,'-4'0'0,"0"1"0,0 0 0,0-1 0,0 2 0,0-1 0,1 0 0,-1 1 0,0 0 0,0-1 0,1 2 0,-1-1 0,1 0 0,0 1 0,0-1 0,0 1 0,0 0 0,0 0 0,0 0 0,-3 7 0,-6 8 0,1 1 0,-15 34 0,8-14 0,7-20-195,0 1 0,1 1 0,2-1 0,0 1 0,1 1 0,-6 31 0,11-25-6631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2:1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24575,'0'-6'0,"6"-2"0,8 1 0,7-5 0,6 0 0,5 1 0,2 4 0,2 2 0,-6 8 0,-7 4-8191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20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24575,'5'0'0,"8"0"0,6 0 0,5 0 0,4 0 0,-3 0-8191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2:12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0,5 0 0,4 0 0,-2 0-8191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2:3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24575,'11'1'0,"0"0"0,0 1 0,0 0 0,-1 1 0,12 4 0,41 9 0,-2-2 0,-52-10 0,0-1 0,0-1 0,0 1 0,1-2 0,-1 1 0,0-1 0,1-1 0,-1 0 0,19-2 0,-26 2 0,1-1 0,-1 0 0,0 0 0,0 0 0,0-1 0,0 1 0,0 0 0,0-1 0,-1 1 0,1-1 0,0 1 0,-1-1 0,1 0 0,-1 0 0,0 0 0,1 0 0,-1 0 0,0 0 0,0 0 0,0 0 0,-1 0 0,1-1 0,0 1 0,-1 0 0,1-1 0,-1 1 0,0 0 0,0-1 0,0-3 0,0 3 0,-1 0 0,1 0 0,-1 0 0,1 0 0,-1 0 0,0 0 0,0 0 0,0 0 0,-1 0 0,1 1 0,-1-1 0,1 0 0,-1 1 0,0-1 0,0 1 0,0 0 0,0-1 0,-1 1 0,1 0 0,0 0 0,-6-2 0,1 0 0,0 2 0,1-1 0,-1 1 0,0 0 0,0 1 0,0-1 0,-1 1 0,1 1 0,0-1 0,0 1 0,-1 1 0,-11 1 0,15-1 0,0 0 0,1 0 0,-1 0 0,1 1 0,-1-1 0,1 1 0,0 0 0,-1 0 0,1 0 0,0 0 0,0 0 0,1 1 0,-1-1 0,0 1 0,1 0 0,-1 0 0,1 0 0,0 0 0,0 0 0,0 1 0,1-1 0,-1 1 0,1-1 0,0 1 0,-2 6 0,1-1 0,0 1 0,1 0 0,0 0 0,1 0 0,0 0 0,0 0 0,1 0 0,0 0 0,1 0 0,0 0 0,5 14 0,-5-19 0,1 0 0,-1 0 0,1-1 0,0 1 0,0-1 0,1 1 0,-1-1 0,1 0 0,0 0 0,0-1 0,1 1 0,-1-1 0,1 0 0,-1 0 0,1 0 0,0-1 0,0 0 0,0 1 0,0-2 0,1 1 0,-1-1 0,8 2 0,18 0-1365,-3-1-5461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2:31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24575,'2'1'0,"-1"0"0,1-1 0,0 1 0,-1 0 0,0-1 0,1 1 0,-1 0 0,1 0 0,-1 0 0,0 1 0,0-1 0,0 0 0,1 0 0,-1 1 0,0-1 0,-1 0 0,1 1 0,0-1 0,0 1 0,-1-1 0,1 1 0,0-1 0,-1 1 0,0 0 0,1-1 0,-1 1 0,0 2 0,7 54 0,-7-52 0,-1 20 0,1 6 0,3-31 0,3-19 0,6-54 0,-11 59 0,0 1 0,1 0 0,0 0 0,1 0 0,0 0 0,1 1 0,0-1 0,1 1 0,0 0 0,10-16 0,-11 23 0,0 1 0,0-1 0,0 1 0,1 0 0,-1 0 0,1 1 0,0-1 0,0 1 0,0 0 0,0 0 0,0 1 0,0-1 0,0 1 0,0 0 0,1 1 0,-1-1 0,0 1 0,1 0 0,-1 1 0,1-1 0,9 3 0,-10-2 0,0 0 0,0 0 0,0 1 0,0-1 0,-1 1 0,1 0 0,-1 1 0,1-1 0,-1 1 0,0 0 0,1 0 0,-2 0 0,1 0 0,0 1 0,-1 0 0,1 0 0,-1 0 0,0 0 0,0 0 0,-1 0 0,1 1 0,3 9 0,-2 8-32,-1 1-1,-1-1 1,-1 1-1,-1 0 1,-3 27 0,1-8-1139,1-11-5655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2:32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24575,'-6'-1'0,"1"1"0,0 1 0,0-1 0,0 1 0,0 0 0,0 0 0,0 0 0,0 0 0,0 1 0,0 0 0,1 0 0,-1 1 0,-5 3 0,5-1 0,0 0 0,0 0 0,0 0 0,1 0 0,0 1 0,1 0 0,-1 0 0,1 0 0,-5 11 0,-41 119 0,44-127 0,1 0 0,0 0 0,0 0 0,1 1 0,0 0 0,1 0 0,0-1 0,0 14 0,2-19 0,0-1 0,0 1 0,1 0 0,0-1 0,0 1 0,0-1 0,0 1 0,0-1 0,1 0 0,-1 0 0,1 1 0,0-1 0,0 0 0,0 0 0,1-1 0,-1 1 0,1 0 0,-1-1 0,1 0 0,0 1 0,0-1 0,0 0 0,0 0 0,0-1 0,0 1 0,5 1 0,70 21 107,-32-11-1579,-21-5-5354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2:33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42 250 24575,'40'2'0,"-25"-1"0,1 0 0,0-2 0,0 1 0,26-6 0,-39 5 0,1 0 0,-1 0 0,0 0 0,1 0 0,-1-1 0,0 1 0,0-1 0,0 0 0,0 0 0,0 0 0,0-1 0,0 1 0,-1-1 0,1 1 0,-1-1 0,0 0 0,0 0 0,0 0 0,0 0 0,0 0 0,-1 0 0,1-1 0,-1 1 0,0-1 0,1-4 0,0-2 0,0-1 0,0 1 0,-1-1 0,-1 1 0,0-1 0,0 1 0,-1-1 0,-2-12 0,2 19 0,0 0 0,0 1 0,-1-1 0,1 1 0,-1-1 0,0 1 0,0 0 0,0 0 0,0-1 0,0 1 0,-1 1 0,1-1 0,-1 0 0,0 0 0,0 1 0,0 0 0,0 0 0,0 0 0,0 0 0,-1 0 0,1 0 0,-1 1 0,1 0 0,-1 0 0,-6-2 0,4 2 0,-1 0 0,1 0 0,-1 0 0,1 1 0,-1 0 0,1 0 0,0 0 0,-1 1 0,1 0 0,-1 1 0,1-1 0,0 1 0,0 0 0,0 1 0,0-1 0,0 1 0,1 1 0,-7 3 0,7-2 0,0 0 0,0 0 0,1 0 0,-1 0 0,1 1 0,1 0 0,-1 0 0,1 0 0,0 0 0,0 0 0,1 1 0,0-1 0,0 1 0,0 0 0,1-1 0,0 1 0,0 8 0,-3 57 0,12 136 0,-8-205 0,1 1 0,-1-1 0,1 1 0,0-1 0,1 0 0,-1 1 0,0-1 0,1 0 0,0 0 0,0 0 0,0 0 0,0 0 0,0-1 0,0 1 0,1-1 0,-1 1 0,1-1 0,0 0 0,0 0 0,0 0 0,0 0 0,0-1 0,0 1 0,4 1 0,9 2 0,0 0 0,0-1 0,0-1 0,17 1 0,1 1 0,-5-1-1365,-3-1-5461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2:35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 24575,'-3'1'0,"-1"0"0,1 0 0,0 0 0,0 0 0,0 1 0,0-1 0,0 1 0,0 0 0,0 0 0,0 0 0,1 0 0,-4 3 0,-27 31 0,28-28 0,2-1 0,-1 0 0,1 1 0,0 0 0,0 0 0,1 0 0,0 0 0,1 0 0,-1 15 0,2-16 0,-1 0 0,0-1 0,0 1 0,0 0 0,-1 0 0,0 0 0,0-1 0,-1 1 0,1-1 0,-2 0 0,1 0 0,-8 11 0,8-15 0,0 0 0,0 0 0,0 0 0,-1-1 0,1 0 0,-1 1 0,1-1 0,-1 0 0,1 0 0,-1-1 0,1 1 0,-1-1 0,0 0 0,1 0 0,-1 0 0,1 0 0,-1 0 0,0-1 0,1 0 0,-1 0 0,1 0 0,-7-3 0,5 3 0,-1-1 0,1-1 0,-1 1 0,1-1 0,0 0 0,0 0 0,1 0 0,-1 0 0,1-1 0,-1 0 0,1 0 0,0 0 0,-4-7 0,8 11 0,-1-1 0,1 1 0,0 0 0,0 0 0,0 0 0,0-1 0,-1 1 0,1 0 0,0 0 0,0-1 0,0 1 0,0 0 0,0 0 0,0-1 0,0 1 0,0 0 0,0 0 0,0-1 0,0 1 0,0 0 0,0 0 0,0-1 0,0 1 0,0 0 0,0-1 0,0 1 0,0 0 0,0 0 0,1 0 0,-1-1 0,0 1 0,0 0 0,0 0 0,0-1 0,0 1 0,1 0 0,-1 0 0,0 0 0,0-1 0,13 1 0,15 9 0,20 18 0,-38-20 0,1-1 0,-1 0 0,1 0 0,0-1 0,19 5 0,-27-9 0,1-1 0,0 1 0,0-1 0,0 0 0,-1 0 0,1 0 0,0 0 0,0-1 0,-1 0 0,1 0 0,0 0 0,-1 0 0,1 0 0,-1-1 0,1 1 0,-1-1 0,0 0 0,1 0 0,-1-1 0,0 1 0,0 0 0,3-5 0,10-11 16,-1-1 0,0 0 0,19-37 1,1 0-1447,-23 38-5396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1:0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24575,'136'2'0,"147"-5"0,-139-27 0,-27 7 0,-63 10 0,55-17-1365,-84 25-5461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1:03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24575,'1150'0'-1365,"-1120"0"-5461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1:04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460 945 24575,'-57'1'0,"-67"-4"0,110 2 0,0-1 0,0-1 0,0 0 0,0-1 0,0-1 0,-21-10 0,19 7 0,1-1 0,1 0 0,-1-1 0,2 0 0,-15-14 0,23 19 0,0-1 0,0 0 0,0 0 0,1 0 0,0 0 0,0-1 0,1 0 0,-1 0 0,2 0 0,-1 0 0,1 0 0,0 0 0,-2-15 0,-2-94 0,6 103 0,1 0 0,0 0 0,1 0 0,1 0 0,0 0 0,8-22 0,-8 29 0,1 1 0,-1 0 0,1-1 0,0 1 0,0 0 0,1 1 0,0-1 0,0 1 0,0 0 0,0 0 0,0 1 0,1-1 0,8-3 0,13-5 0,49-15 0,-25 10 0,42-24 0,33-13 0,101-32 0,-203 77 0,0 0 0,32-6 0,31-10 0,163-68 0,-231 84 0,0 2 0,1 0 0,-1 0 0,1 2 0,1 1 0,-1 0 0,37-1 0,-25 5 0,17-2 0,0 3 0,65 9 0,-99-8 0,-1 1 0,0 0 0,0 1 0,0 1 0,0 1 0,-1 0 0,1 0 0,-1 1 0,-1 1 0,0 0 0,0 1 0,14 13 0,-18-14 0,11 10 0,-1 1 0,27 36 0,-39-46 0,-1-1 0,-1 0 0,0 1 0,0 0 0,-1 0 0,0 1 0,0-1 0,-1 0 0,0 1 0,1 17 0,-2-9 0,-1 0 0,0 0 0,-1 0 0,-1 0 0,-6 21 0,5-29 0,0 0 0,-1 0 0,0-1 0,-1 0 0,0 0 0,0 0 0,-1 0 0,0-1 0,-1 0 0,-11 11 0,-9 5 0,-55 37 0,50-39 0,-33 30 0,20-14 0,-50 31 0,50-37 0,-56 49 0,-40 25 0,125-93-136,-1 0-1,0-1 1,-1 0-1,0-2 1,-1 0-1,0-1 1,0-1-1,-1-1 0,-22 5 1,17-7-6690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1:0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24575,'112'2'0,"126"-5"0,-130-13 0,-71 9 0,61-4 0,613 9 0,-343 5 0,815-3 0,-1156 1 0,-1 2 0,46 10 0,-44-7 0,1-1 0,32 2 0,418-6 0,-227-3 0,-226 3 0,-1 2 0,49 11 0,-47-8 0,1-1 0,35 2 0,323-6 0,-180-3 0,-179 4 0,-1 1 0,46 10 0,-43-7 0,-1-1 0,33 1 0,-39-5 0,18 0 0,0 1 0,0 2 0,41 9 0,-28-4 0,-1-3 0,2-2 0,-1-2 0,59-6 0,3 1 0,3399 3 0,-3488-1 0,-1-2 0,49-11 0,-47 8 0,1 1 0,35-2 0,111 9 0,69-4 0,-159-14 0,-62 10 0,1 2 0,24-3 0,94-11 0,-87 10 0,59-3 0,-89 9 18,-1-1 0,33-8 1,-8 1-1439,-23 6-5406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20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24575,'0'6'0,"0"6"0,0 6 0,0 7 0,0 3 0,0 2 0,0 2 0,0 0 0,0 1 0,0-1 0,0 0 0,0-1 0,0 1 0,0-1 0,0 0 0,-5-6 0,-2-6-8191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1:20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24575,'1'1'0,"-1"1"0,1-1 0,-1 1 0,1-1 0,0 1 0,0-1 0,0 1 0,0-1 0,0 0 0,0 0 0,0 1 0,0-1 0,1 0 0,-1 0 0,0 0 0,1 0 0,-1 0 0,1-1 0,-1 1 0,1 0 0,-1-1 0,1 1 0,-1-1 0,1 1 0,0-1 0,-1 0 0,4 0 0,52 7 0,-51-7 0,443 4 0,-231-7 0,965 3 0,-1161 2 0,0 0 0,0 1 0,25 7 0,-21-4 0,45 5 0,-53-9 0,-1 1 0,1 1 0,-1 0 0,0 1 0,26 12 0,14 4 0,-45-17-105,1-1 0,-1 0 0,1-1 0,-1 0 0,1-1 0,0-1 0,0 0 0,0 0 0,-1-2 0,1 1 0,0-2 0,13-3 0,-3-2-6721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4:41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24575,'-1'4'0,"0"1"0,0-1 0,0 1 0,-1-1 0,0 0 0,1 0 0,-4 5 0,-9 25 0,14-32 0,-10 71 0,10-69 0,-1 0 0,1 1 0,0-1 0,0 0 0,1 0 0,-1 0 0,1 0 0,0 0 0,0 0 0,1 0 0,-1 0 0,1 0 0,0 0 0,4 6 0,-5-9 0,1 0 0,0 1 0,0-1 0,0-1 0,0 1 0,0 0 0,0 0 0,0-1 0,0 1 0,0-1 0,0 1 0,0-1 0,0 0 0,0 0 0,0 0 0,0 0 0,0 0 0,0-1 0,0 1 0,0-1 0,0 1 0,0-1 0,0 0 0,0 1 0,0-1 0,0 0 0,0 0 0,0-1 0,2-1 0,50-39 0,88-69-1361,-142 111 1357,17-13-6822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4:45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24575,'-1'1'0,"-1"0"0,1-1 0,-1 1 0,1 0 0,-1-1 0,1 1 0,-1 0 0,1 0 0,0 0 0,0 1 0,-1-1 0,1 0 0,0 0 0,0 1 0,0-1 0,0 0 0,0 1 0,1-1 0,-1 1 0,0-1 0,1 1 0,-1-1 0,1 1 0,-1 0 0,1-1 0,0 1 0,0 2 0,-7 54 0,7-52 0,-18 109 0,11-81 0,-4 66 0,9-47 0,-17 103 0,14-132 0,2 0 0,1 0 0,0 0 0,2 0 0,1 0 0,0 0 0,2 0 0,11 42 0,-5-26 0,-8-29 0,1 0 0,0-1 0,1 1 0,0 0 0,1-1 0,0 0 0,1 0 0,0 0 0,0 0 0,1-1 0,12 15 0,1-4 45,-1 1-1,29 45 0,-29-40-793,31 37 0,-34-48-6077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5:41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24575,'19'1'0,"-1"2"0,1 1 0,0 0 0,-1 1 0,0 1 0,25 12 0,17 4 0,-42-16 0,101 28 0,-64-19 0,-36-9 0,1-2 0,26 5 0,57 8 0,-71-10 0,0-1 0,41 1 0,415-8-1365,-458 1-5461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5:5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24575,'42'0'0,"-1"1"0,0 3 0,57 11 0,-38-5 0,0-4 0,0-2 0,109-7 0,-41 0 0,393 3 0,-495 1 0,0 2 0,47 11 0,-45-8 0,-1-1 0,36 2 0,75-7-1365,-108 0-5461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0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24575,'-1'56'0,"-2"0"0,-14 74 0,16-123 0,-13 70 0,-26 81 0,17-110 0,19-41 0,-1 1 0,1 0 0,0 0 0,1 0 0,0 1 0,1-1 0,-3 14 0,5-20 0,0 0 0,0-1 0,0 1 0,0 0 0,0 0 0,1-1 0,-1 1 0,1-1 0,-1 1 0,1 0 0,0-1 0,0 1 0,-1-1 0,1 1 0,0-1 0,0 0 0,3 3 0,-2-2 0,1 1 0,1-1 0,-1 0 0,0-1 0,0 1 0,1-1 0,-1 1 0,1-1 0,-1 0 0,1 0 0,5 0 0,15 1 0,0-1 0,0 0 0,0-2 0,0-2 0,0 0 0,37-9 0,-27 4 0,-1 3 0,45-3 0,-62 8 0,-10 0 0,-8 0 0,-43-4 0,28 0 0,5 2 0,-1 0 0,1-1 0,0 0 0,-1-1 0,1 0 0,1-1 0,-1 0 0,1-1 0,-16-11 0,26 17 0,1-1 0,-1 1 0,0 0 0,1-1 0,-1 1 0,0-1 0,1 1 0,-1-1 0,1 1 0,-1-1 0,1 0 0,-1 1 0,1-1 0,0 0 0,-1 1 0,1-1 0,0 0 0,-1 1 0,1-1 0,0 0 0,0 0 0,0 1 0,0-1 0,0 0 0,-1 0 0,1 1 0,1-1 0,-1 0 0,0 0 0,0 0 0,0 1 0,0-1 0,0 0 0,1 1 0,-1-1 0,0 0 0,1-1 0,1 1 0,0-1 0,1 1 0,-1-1 0,0 1 0,0 0 0,1 0 0,-1 0 0,1 0 0,-1 0 0,1 1 0,3-1 0,8-2 0,1 2 0,29-1 0,-41 2 0,0 0 0,0 0 0,0 0 0,0 1 0,0-1 0,0 1 0,-1-1 0,1 1 0,0 0 0,0 0 0,-1 0 0,1 1 0,0-1 0,-1 0 0,0 1 0,1 0 0,-1 0 0,0 0 0,0 0 0,0 0 0,0 0 0,0 0 0,0 0 0,-1 1 0,1-1 0,-1 1 0,1 0 0,-1-1 0,0 1 0,0 0 0,0-1 0,-1 1 0,1 0 0,-1 0 0,1 0 0,-1 0 0,0 0 0,0 0 0,0 0 0,-1-1 0,1 1 0,-1 0 0,1 0 0,-1 0 0,0 0 0,0-1 0,0 1 0,-1 0 0,1-1 0,-1 1 0,1-1 0,-1 0 0,0 1 0,0-1 0,0 0 0,0 0 0,0 0 0,0 0 0,-5 2 0,-13 12 0,0 0 0,1 1 0,1 1 0,-18 24 0,-62 68-1365,85-94-5461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2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34 24575,'13'-1'0,"0"-1"0,1 0 0,-1-1 0,24-10 0,-4 2 0,-44 10 0,-19 4 0,3 5 0,-9 2 0,2 2 0,0 1 0,-42 22 0,74-35 0,0 1 0,1 0 0,-1 0 0,0 0 0,1 0 0,-1 0 0,0 0 0,1 0 0,-1 0 0,1 1 0,0-1 0,0 0 0,-1 1 0,1-1 0,0 1 0,0 0 0,0-1 0,0 1 0,1 0 0,-2 3 0,2-4 0,1 0 0,-1 0 0,1 1 0,0-1 0,-1 0 0,1 0 0,0 0 0,0-1 0,-1 1 0,1 0 0,0 0 0,0 0 0,0-1 0,0 1 0,0 0 0,0-1 0,0 1 0,1-1 0,-1 1 0,0-1 0,0 0 0,0 1 0,2-1 0,12 4 0,0-2 0,0 1 0,26-1 0,46-4 0,45 3 0,-130-2 0,1 1 0,-1 0 0,1 1 0,-1-1 0,1 0 0,-1 1 0,1-1 0,-1 1 0,0 0 0,1 0 0,-1 0 0,0 0 0,1 0 0,-1 0 0,0 1 0,0-1 0,0 1 0,0-1 0,-1 1 0,1 0 0,0 0 0,-1 0 0,1 0 0,-1 0 0,0 0 0,1 0 0,-1 0 0,0 1 0,0-1 0,-1 0 0,2 4 0,-2-3 0,0 1 0,-1-1 0,1 0 0,-1 1 0,0-1 0,1 0 0,-2 0 0,1 0 0,0 0 0,-1 0 0,1 0 0,-1 0 0,0 0 0,0-1 0,0 1 0,0-1 0,0 1 0,0-1 0,-1 0 0,0 0 0,1 0 0,-1 0 0,-4 2 0,-40 23-1365,27-15-5461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2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24575,'6'0'0,"8"0"0,7 0 0,7 0 0,-3-6 0,2-2 0,1 0 0,2 2 0,2 2 0,-4-5 0,-2-6 0,-4 5 0,-7 5-8191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3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24575,'11'-1'0,"0"1"0,0 1 0,0 0 0,1 0 0,-2 1 0,22 7 0,-30-8 0,1 0 0,-1 1 0,1-1 0,-1 1 0,1-1 0,-1 1 0,0 0 0,0 0 0,0 0 0,0 1 0,0-1 0,0 0 0,-1 1 0,1-1 0,-1 1 0,1-1 0,-1 1 0,0 0 0,0 0 0,0-1 0,-1 1 0,1 0 0,-1 0 0,1 0 0,-1 0 0,0 0 0,0 0 0,0 0 0,-1 0 0,1 0 0,-2 3 0,1 3 0,0-1 0,-1 1 0,-1 0 0,0-1 0,0 0 0,0 1 0,-1-1 0,0-1 0,-1 1 0,1-1 0,-2 1 0,-9 10 0,5-8 0,-1-1 0,0 0 0,0-1 0,-1-1 0,0 1 0,0-2 0,-16 7 0,27-12-5,-1 0 0,1-1 0,-1 1 0,1 0 0,-1-1 0,0 1 0,1-1 0,-1 0 0,0 1 0,1-1 0,-1 0 0,0 0 0,1 0 0,-1 0 0,-3-1 0,5 1 11,-1-1 1,1 1 0,0 0 0,-1-1-1,1 1 1,-1-1 0,1 1-1,0-1 1,0 1 0,-1-1-1,1 1 1,0-1 0,0 1-1,0-1 1,-1 1 0,1-1-1,0 1 1,0-1 0,0 0-1,0 1 1,0-1 0,0 1-1,0-1 1,0 1 0,1-1-1,-1 1 1,0-1 0,0 1-1,0-2 1,3-4-255,0-1 1,0 0-1,0 1 1,0 0-1,6-8 1,4-5-6579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24575,'8'-7'0,"0"0"0,1 0 0,0 1 0,1 0 0,-1 1 0,1 0 0,0 0 0,0 1 0,1 0 0,11-2 0,-19 5 0,0 0 0,0 1 0,0-1 0,0 1 0,0-1 0,0 1 0,0 0 0,0 1 0,0-1 0,1 0 0,-1 1 0,0-1 0,0 1 0,0 0 0,-1 0 0,1 1 0,0-1 0,0 0 0,0 1 0,-1 0 0,1-1 0,-1 1 0,1 0 0,-1 0 0,0 1 0,0-1 0,0 0 0,0 1 0,0-1 0,-1 1 0,1 0 0,-1 0 0,1-1 0,-1 1 0,0 0 0,0 0 0,-1 0 0,2 6 0,0 3 0,-1 1 0,0 0 0,-1-1 0,-1 1 0,1-1 0,-2 1 0,0-1 0,-6 21 0,-4 3 0,-25 56 0,31-82 0,0 0 0,0 0 0,-1-1 0,-1 1 0,-12 11 0,12-13 0,0 1 0,0 0 0,1 1 0,0 0 0,-6 11 0,8-11-115,3-6 191,3-5 56,17-24-1590,-3 11-5368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21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24575,'20'-1'0,"1"-1"0,28-5 0,-8 0 0,-38 6 0,-1 1 0,0 0 0,0 0 0,0 0 0,0 1 0,1-1 0,-1 0 0,0 1 0,0-1 0,0 1 0,0 0 0,0 0 0,0 0 0,0 0 0,0 0 0,0 0 0,-1 0 0,1 1 0,0-1 0,-1 1 0,1-1 0,-1 1 0,1-1 0,-1 1 0,0 0 0,0 0 0,0 0 0,0 0 0,0 0 0,0 0 0,0 0 0,-1 0 0,1 0 0,-1 0 0,1 0 0,-1 0 0,0 3 0,2 12 0,0 1 0,-2-1 0,-2 31 0,1-28 0,1-9 30,-1 0 0,0 0 0,-6 21 0,6-28-129,0 0 0,0-1 0,-1 1 0,0-1 0,1 1 0,-1-1 0,0 0 0,-1 0 0,1 0 0,0 0 0,-1 0 0,0 0 0,0-1 0,-6 5 0,-8 2-6727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7 0,0 3 0,0 4 0,0 1 0,0 0 0,6-6 0,1-2 0,1 0 0,-2-4-8191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24575,'6'0'0,"8"0"0,1-6 0,5-2 0,4 1 0,-2-5 0,-4 0-8191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0,7 0 0,3 0 0,4 0 0,1 0 0,0 0 0,0 0 0,0 0 0,-6 0-8191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5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24575,'1'1'0,"0"-1"0,0 0 0,1 1 0,-1-1 0,0 1 0,0-1 0,0 1 0,0 0 0,0-1 0,0 1 0,0 0 0,0 0 0,0 0 0,0 0 0,0 0 0,-1 0 0,1 0 0,0 0 0,-1 0 0,1 0 0,-1 0 0,1 0 0,-1 0 0,1 0 0,-1 1 0,1 1 0,6 38 0,-7-37 0,2 7 0,-1 0 0,0 1 0,-1-1 0,-1 1 0,0-1 0,-4 22 0,4-29 0,-1 0 0,0 1 0,0-1 0,0 0 0,0 0 0,0 0 0,-1 0 0,0 0 0,0 0 0,0-1 0,0 0 0,0 1 0,-1-1 0,1 0 0,-1-1 0,0 1 0,0-1 0,0 1 0,-6 1 0,6-2 0,0 0 0,0 0 0,0 0 0,0 0 0,1 1 0,-1-1 0,1 1 0,0 0 0,0 0 0,0 0 0,0 1 0,0-1 0,1 1 0,-1-1 0,1 1 0,0 0 0,-3 6 0,2 1 0,0 1 0,1 0 0,0 0 0,0 22 0,-5 29 0,6-60 0,0 0 0,1 1 0,-1-1 0,1 0 0,-1 1 0,1-1 0,0 1 0,0-1 0,0 0 0,1 1 0,-1-1 0,2 6 0,0-8 0,-1 1 0,0-1 0,1 0 0,-1 0 0,1 0 0,0 0 0,-1 0 0,1 0 0,0-1 0,-1 1 0,1 0 0,0-1 0,0 1 0,-1-1 0,1 0 0,0 0 0,0 1 0,0-1 0,0 0 0,0-1 0,-1 1 0,1 0 0,0 0 0,3-2 0,8 0-136,-1-1-1,0-1 1,0 1-1,-1-2 1,1 0-1,-1 0 1,0-1-1,0 0 0,14-12 1,-5 5-6690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24575,'0'5'0,"0"9"0,0 7 0,0 6 0,0 5 0,0 2 0,6-4 0,2-2 0,-1 1 0,5-5 0,1 0 0,-3-5-8191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6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24575,'6'0'0,"8"0"0,2-6 0,3-2 0,-1-6 0,3 0 0,-3-3 0,2 0 0,3 4 0,4 3 0,-3-1 0,-5 0-8191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7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57 24575,'-6'0'0,"-2"6"0,-5 1 0,-7 1 0,-6-2 0,-4-2 0,-3-2 0,4-6 0,7-9 0,14-2 0,13 1 0,6-2 0,7 1 0,1 3-8191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8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24575,'4'0'0,"1"-1"0,-1 0 0,1-1 0,-1 1 0,0-1 0,1 0 0,3-2 0,27-10 0,-20 11 0,0 0 0,1 1 0,0 1 0,-1 0 0,1 1 0,29 4 0,-41-3 0,-1 0 0,1 0 0,0 0 0,-1 0 0,1 1 0,-1 0 0,0-1 0,1 1 0,-1 0 0,0 1 0,0-1 0,0 1 0,0-1 0,-1 1 0,1 0 0,-1 0 0,0 0 0,1 0 0,-1 0 0,-1 0 0,1 1 0,0-1 0,-1 1 0,0-1 0,0 1 0,0 0 0,0-1 0,0 1 0,-1 0 0,0 0 0,1 0 0,-1-1 0,-1 6 0,-2 14 0,-1 0 0,-1-1 0,-1 0 0,-1 0 0,-1-1 0,-1 0 0,0 0 0,-2-1 0,-13 20 0,-47 67 0,58-96 104,12-11-147,1 0 0,0 0 0,-1 0-1,1 0 1,-1 0 0,1 0 0,0-1 0,-1 1-1,1 0 1,-1 0 0,1-1 0,0 1-1,-1 0 1,1-1 0,0 1 0,0 0 0,-1-1-1,1 1 1,0 0 0,0-1 0,-1 1 0,1-1-1,0 1 1,0 0 0,0-1 0,0 1-1,0-1 1,-1 1 0,1-1 0,0 1 0,0-1-1,0 1 1,0-1 0,-2-15-6783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24575,'4'0'0,"-1"1"0,0-1 0,0 1 0,0-1 0,0 1 0,-1 0 0,1 0 0,0 1 0,0-1 0,0 1 0,-1-1 0,1 1 0,-1 0 0,1 0 0,-1 0 0,0 0 0,0 0 0,0 0 0,0 1 0,0-1 0,0 1 0,-1-1 0,1 1 0,-1 0 0,0 0 0,0-1 0,0 1 0,0 0 0,0 0 0,0 0 0,-1 5 0,4 13 0,-2 0 0,-1 0 0,-2 34 0,1-33 0,-2 4 0,-1 0 0,-12 48 0,9-47 0,1 0 0,-3 41 0,1-7-1365,0-38-5461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19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24575,'6'0'0,"2"-6"0,5-2 0,7 1 0,0-5 0,2 0 0,-2-5 0,1 2 0,-3-3 0,-5 1-8191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3:22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24575,'5'0'0,"7"0"0,7 0 0,0 5 0,2 2 0,-2 0-8191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2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7 0,0 3 0,0 4 0,0 1 0,0 0 0,0 0 0,0 0 0,0 0 0,0-1 0,0 0 0,0-6-8191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2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24575,'6'0'0,"8"0"0,7 0 0,6 0 0,5 0 0,2 0 0,-4 6 0,-7 7 0,-8 9 0,-7 5 0,-4 5 0,-2 2 0,-3-4-8191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21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24575,'0'-6'0,"6"-1"0,8-1 0,7 2 0,6 2 0,5 1 0,2 2 0,-4 0-8191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2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 24575,'28'-1'0,"-16"0"0,0 1 0,0 0 0,0 1 0,0 0 0,17 5 0,-26-5 0,1 0 0,-1 0 0,0 1 0,0-1 0,0 1 0,0 0 0,0 0 0,-1 0 0,1 0 0,-1 0 0,1 1 0,-1-1 0,0 1 0,0 0 0,0-1 0,0 1 0,0 0 0,0 0 0,-1 0 0,0 0 0,0 1 0,1-1 0,0 7 0,-1-4 0,0 1 0,-1 0 0,0 0 0,0 0 0,0 0 0,-1-1 0,0 1 0,0 0 0,-1-1 0,0 1 0,0 0 0,0-1 0,-1 0 0,0 0 0,0 0 0,-1 0 0,1 0 0,-8 8 0,-9 9 0,-1 0 0,-47 38 0,12-11 0,31-27 0,12-11 0,1-1 0,1 1 0,-13 17 0,24-28 0,-1 0 0,0-1 0,1 1 0,0 0 0,-1 0 0,1 0 0,0 0 0,-1-1 0,1 1 0,0 0 0,0 0 0,0 0 0,-1 0 0,1 0 0,0 0 0,0 0 0,0 0 0,1 0 0,-1-1 0,0 1 0,0 0 0,0 0 0,1 0 0,-1 0 0,1 0 0,-1 0 0,0-1 0,1 1 0,-1 0 0,1 0 0,0-1 0,-1 1 0,1 0 0,-1-1 0,1 1 0,0-1 0,0 1 0,1 0 0,43 19 0,-13-6 0,-22-6-20,-1 0 0,-1 1 0,1 0 0,-1 1 0,-1 0 0,0 0 0,-1 1 0,7 12 0,4 6-1165,-3-6-5641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22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24575,'6'0'0,"8"-6"0,7-2 0,6 1 0,-2-5 0,2-1 0,-5-3 0,0 1 0,3 3 0,-4-3 0,2 2 0,-5-3 0,-4 1-8191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2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24575,'0'6'0,"0"8"0,0 8 0,-6 5 0,-2 5 0,0 2 0,-4-4 0,0-2 0,2 1 0,3 1 0,2 1 0,2 2 0,2 1 0,-5-6 0,-2-13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18:23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24575,'0'6'0,"0"8"0,-1 7 0,1 7 0,0 3 0,0 4 0,0 0 0,0 2 0,0-1 0,0 0 0,7-7 0,1-1 0,-1 0 0,-1 1 0,5-5 0,-1-5-8191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21:56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24575,'49'3'0,"78"13"0,-76-8 0,71 2 0,-88-7 0,-1 0 0,45 12 0,-14-2 0,10 2 0,-47-8 0,1-2 0,51 4 0,55-11 0,-82 0 0,-1 1 0,0 3 0,80 13 0,-50-3 0,0-3 0,0-4 0,120-8 0,-54 1 0,410 2 0,-531-2 0,1 0 0,45-12 0,-44 8 0,1 1 0,31-1 0,-51 6-88,10 0-168,-1-1 1,0-1 0,0 0-1,25-7 1,-21 1-6571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39:0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24575,'1429'0'0,"-1395"2"0,-1 1 0,44 10 0,-41-6 0,62 5 0,-58-11 0,-1 1 0,70 15 0,-43 1 0,-44-11 0,1-1 0,0-1 0,0 0 0,0-2 0,25 1 0,-37-5 0,0-1 0,0 1 0,0-2 0,0 1 0,0-2 0,-1 1 0,12-7 0,-20 6 0,-10 1 0,-13 0 0,-465 1 0,238 5 0,153-1 0,42 0 0,-1-2 0,1-2 0,-75-14 0,-39-7 0,21 3 0,20 5 0,126 16 0,-1-1 0,1 0 0,-1 0 0,1 0 0,-1 0 0,1 0 0,-1 0 0,1 0 0,0 0 0,-1 0 0,1 0 0,-1 0 0,1-1 0,-1 1 0,1 0 0,0 0 0,-1 0 0,1 0 0,-1-1 0,1 1 0,0 0 0,-1 0 0,1-1 0,0 1 0,-1 0 0,1-1 0,0 1 0,-1 0 0,1-1 0,0 1 0,0-1 0,-1 1 0,1 0 0,0-1 0,0 1 0,0-1 0,0 1 0,0-1 0,17-9 0,29-2 0,-16 6 0,27-6 0,0 3 0,88-3 0,1071 14-1365,-1186-2-5461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39:03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24575,'100'2'0,"114"-5"0,-186-1 0,47-13 0,-35 7 0,-21 6 0,-1-2 0,1 0 0,19-9 0,-45 13 0,0 0 0,-1 0 0,1 1 0,-1 0 0,-10 0 0,-17 2 0,1 1 0,-1 1 0,-58 15 0,58-12-341,0-1 0,-1-2-1,-52-2 1,58-1-6485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1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24575,'0'-2'0,"1"1"0,-1-1 0,1 1 0,-1 0 0,1-1 0,0 1 0,0 0 0,0 0 0,0 0 0,0-1 0,0 1 0,0 0 0,0 0 0,0 1 0,0-1 0,0 0 0,1 0 0,-1 0 0,0 1 0,1-1 0,-1 1 0,1-1 0,-1 1 0,0-1 0,1 1 0,-1 0 0,3 0 0,47-6 0,-45 6 0,159-3 0,-105 4 0,1-3 0,92-13 0,-11-1 0,-5 1 0,-88 8 0,0 3 0,85 4 0,36-2 0,-137-2 0,-1-2 0,46-15 0,-51 13 0,0 1 0,1 1 0,0 1 0,28-1 0,-7 3 0,0-3 0,65-15 0,-68 10 0,1 3 0,81-4 0,277 13 0,-382 0 0,1 2 0,40 8 0,-39-5 0,0-2 0,29 2 0,9-5 0,-27-1 0,0 1 0,0 1 0,55 12 0,-43-5 0,1-3 0,0-3 0,0-1 0,63-6 0,2 1 0,877 3 0,-973 2 0,0 0 0,0 1 0,0 1 0,0 1 0,-1 0 0,1 1 0,22 13 0,-20-10 0,-1-1 0,1-1 0,1 0 0,-1-2 0,27 5 0,29 4-1365,-56-7-5461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1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24575,'1846'0'0,"-1811"2"0,0 1 0,39 10 0,-36-6 0,59 3 0,636-8 0,-353-5 0,2577 3 0,-2930-1 0,-1-2 0,46-10 0,-43 7 0,-1 1 0,33-2 0,465 6 0,-251 3 0,-250 0 0,1 1 0,-1 1 0,-1 1 0,46 16 0,-40-12 0,0 0 0,49 6 0,169-11 19,-145-6-1403,-73 2-5442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21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24575,'976'0'-1365,"-947"0"-5461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2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24575,'1114'0'-1365,"-1084"0"-5461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0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81 24575,'3'0'0,"0"0"0,-1 0 0,1 0 0,-1 1 0,1-1 0,-1 1 0,1-1 0,-1 1 0,0 0 0,1 0 0,-1 0 0,0 1 0,1-1 0,-1 0 0,0 1 0,0-1 0,0 1 0,-1 0 0,1 0 0,0 0 0,0 0 0,-1 0 0,2 2 0,-1 0 0,0 0 0,-1 0 0,1 0 0,-1 0 0,0 1 0,0-1 0,0 0 0,-1 0 0,0 1 0,0-1 0,0 0 0,0 1 0,-1 4 0,0-5 0,0 1 0,0-1 0,0 1 0,-1-1 0,1 0 0,-1 0 0,0 0 0,0 0 0,-1 0 0,1 0 0,-1 0 0,-4 4 0,5-6 0,0 0 0,0 0 0,0-1 0,-1 1 0,1-1 0,0 1 0,-1-1 0,1 0 0,0 0 0,-1 0 0,0-1 0,1 1 0,-1 0 0,1-1 0,-1 0 0,0 1 0,1-1 0,-1 0 0,0-1 0,1 1 0,-1 0 0,-3-2 0,4 2 0,0 0 0,0-1 0,0 1 0,0-1 0,1 0 0,-1 1 0,0-1 0,0 0 0,1 0 0,-1 0 0,0 0 0,1-1 0,-1 1 0,1 0 0,-1-1 0,1 1 0,0-1 0,0 1 0,0-1 0,0 0 0,0 1 0,0-1 0,-1-2 0,1 1 0,1-1 0,0 1 0,0 0 0,0 0 0,0 0 0,0 0 0,0-1 0,1 1 0,0 0 0,0 0 0,-1 0 0,2 0 0,0-3 0,4-6 0,0 1 0,1 0 0,0 0 0,1 1 0,17-19 0,49-42-1365,-60 55-5461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1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24575,'7'0'0,"1"6"0,-1 8 0,-1 8 0,-1 5 0,-3 5 0,0 2 0,-1 2 0,-1 0 0,-1 1 0,1-1 0,0-7-8191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28 24575,'4'-1'0,"0"0"0,0 1 0,-1-2 0,1 1 0,0 0 0,-1-1 0,8-3 0,24-9 0,-32 14 0,-1 0 0,0 0 0,1 0 0,-1 0 0,0 1 0,1-1 0,-1 1 0,0-1 0,0 1 0,1 0 0,-1 0 0,0 0 0,0 0 0,0 0 0,0 0 0,0 0 0,0 1 0,-1-1 0,1 1 0,2 2 0,-1-1 0,-1 1 0,1 0 0,-1 0 0,1 0 0,-1 1 0,0-1 0,-1 0 0,1 1 0,1 9 0,-2-9 0,0 1 0,0-1 0,0 1 0,-1-1 0,0 1 0,0 0 0,-1-1 0,1 1 0,-1 0 0,0-1 0,-1 1 0,1-1 0,-1 0 0,0 1 0,-1-1 0,1 0 0,-7 8 0,3-7 0,-1-1 0,1-1 0,-1 1 0,0-1 0,-1 0 0,1-1 0,-12 5 0,12-6 0,1 0 0,0 0 0,0 1 0,0 0 0,1 0 0,-1 1 0,1 0 0,-1-1 0,1 2 0,-6 5 0,11-9 0,-1 1 0,0-1 0,1 0 0,-1 0 0,1 1 0,-1-1 0,1 0 0,-1 1 0,1-1 0,0 0 0,0 1 0,0-1 0,0 1 0,0-1 0,0 0 0,0 1 0,0-1 0,0 1 0,1-1 0,-1 0 0,1 1 0,-1-1 0,1 0 0,-1 0 0,1 1 0,0-1 0,-1 0 0,1 0 0,0 0 0,0 0 0,0 0 0,0 0 0,0 0 0,0 0 0,0 0 0,2 1 0,51 30 0,-42-26 0,38 16-1365,-25-15-5461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24575,'21'-2'0,"0"0"0,-1-1 0,0-1 0,0-1 0,0-1 0,0 0 0,-1-2 0,0 0 0,32-19 0,-49 25 0,1 0 0,0 0 0,0 1 0,0 0 0,0-1 0,0 1 0,0 0 0,0 1 0,1-1 0,-1 0 0,0 1 0,0 0 0,1 0 0,-1 0 0,5 0 0,-6 1 0,0 0 0,0 0 0,-1 0 0,1 1 0,0-1 0,0 0 0,-1 0 0,1 1 0,-1-1 0,1 1 0,-1 0 0,0-1 0,0 1 0,0 0 0,0 0 0,0 0 0,0 0 0,0 0 0,0 0 0,-1 0 0,1 0 0,-1 0 0,1 0 0,-1 0 0,0 3 0,2 25-67,0 0 0,-3 0 0,0-1 0,-2 1 0,-1 0 0,-11 41 0,7-31-829,3-14-5930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5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24575,'112'-2'0,"125"5"0,-234-3 0,0 0 0,0 0 0,-1 1 0,1-1 0,0 1 0,-1 0 0,1-1 0,0 1 0,-1 0 0,1 1 0,-1-1 0,1 0 0,-1 1 0,0-1 0,0 1 0,0 0 0,0-1 0,3 5 0,-3-4 0,-1 0 0,0 1 0,0-1 0,-1 0 0,1 1 0,0-1 0,-1 1 0,0-1 0,1 1 0,-1-1 0,0 1 0,0-1 0,0 1 0,-1-1 0,1 1 0,-2 3 0,-4 11 0,0 0 0,-1-1 0,-1 1 0,-19 26 0,9-12 0,2-4-1365,1-6-5461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6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24575,'0'628'-1365,"0"-599"-5461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24575,'64'-1'0,"77"3"0,-138-2 0,0 0 0,1 0 0,-1 1 0,0-1 0,0 1 0,1 0 0,-1 0 0,0 0 0,0 0 0,0 0 0,0 1 0,-1 0 0,1-1 0,0 1 0,-1 0 0,1 0 0,-1 0 0,1 1 0,-1-1 0,0 1 0,3 3 0,-3-2 0,-1 1 0,0-1 0,1 0 0,-1 0 0,-1 1 0,1-1 0,-1 0 0,0 1 0,0-1 0,0 0 0,0 1 0,-1-1 0,1 1 0,-3 3 0,-3 13 0,-1 0 0,-1 0 0,-2-1 0,0-1 0,-13 21 0,15-28-273,0 1 0,-1-1 0,-1-1 0,-18 18 0,11-15-6553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26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24575,'54'0'0,"1"-2"0,83-15 0,81-20 0,-118 29 0,-61 6 0,41-7 0,162-34 0,-27 18 0,-140 16 0,1 3 0,130 7 0,-71 2 0,3-6 0,154 7 0,-209 10 0,-61-8 0,1-2 0,32 2 0,-21-5 0,1 1 0,60 13 0,89 17 0,-104-21-1365,-55-10-5461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7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24575,'6'0'0,"8"0"0,8 0 0,-1 6 0,3 2 0,3 0 0,-3 4 0,0 0 0,2-2 0,-3 4 0,0-2 0,2-1 0,-3-4-8191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24575,'0'-6'0,"6"-2"0,8 0 0,1 2-8191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8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24575,'-1'73'0,"-1"-39"0,1 0 0,2 1 0,2-1 0,11 56 0,-6-50-273,-1 1 0,-3 0 0,-1 0 0,-3 52 0,0-63-6553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49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24575,'0'6'0,"0"7"0,6 3 0,8-3 0,1 4 0,5-3 0,4-2 0,4-4 0,3-3 0,-3-3-8191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50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43 24575,'8'1'0,"0"-1"0,-1 2 0,1-1 0,-1 1 0,1 0 0,-1 1 0,0 0 0,0 0 0,0 0 0,0 1 0,-1 0 0,1 0 0,6 7 0,-10-9 0,-1-1 0,0 1 0,0 0 0,0 0 0,0 0 0,0 1 0,-1-1 0,1 0 0,-1 1 0,1-1 0,-1 0 0,0 1 0,0 0 0,0-1 0,0 1 0,0 0 0,-1 0 0,1-1 0,-1 1 0,0 0 0,0 0 0,0 0 0,0-1 0,0 1 0,-1 0 0,1 0 0,-1-1 0,0 1 0,0 0 0,0-1 0,0 1 0,0 0 0,0-1 0,-1 0 0,1 1 0,-1-1 0,0 0 0,-2 3 0,-2 1 0,0-1 0,0-1 0,0 1 0,-1-1 0,0 0 0,0 0 0,0-1 0,-13 5 0,1-2 0,1-1 0,-28 4 0,37-7 0,1-1 0,0 0 0,-1-1 0,1 0 0,-1 0 0,1-1 0,-1 0 0,-9-2 0,15 2 0,0 0 0,0-1 0,1 1 0,-1-1 0,0 1 0,0-1 0,1 0 0,-1 0 0,1 0 0,0-1 0,-1 1 0,1-1 0,0 1 0,1-1 0,-1 1 0,0-1 0,1 0 0,-1 0 0,1 0 0,0 0 0,0 0 0,0 0 0,0 0 0,0-5 0,-1-3 0,0-1 0,1 1 0,0-1 0,1 0 0,0 1 0,1-1 0,2-15 0,-2 23 0,0 0 0,0 1 0,1-1 0,-1 1 0,1-1 0,-1 1 0,1-1 0,0 1 0,0 0 0,1 0 0,-1 0 0,1 0 0,-1 0 0,1 1 0,0-1 0,0 1 0,0 0 0,0 0 0,0 0 0,1 0 0,-1 0 0,1 1 0,-1-1 0,1 1 0,7-1 0,54-3-1365,-34 5-5461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51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7 0,0 7 0,0 3 0,0 4 0,0 0 0,0 1 0,0 1 0,0-7-8191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51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24575,'0'6'0,"0"8"0,0 7 0,0 6 0,-7-1 0,-1-5-8191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52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24575,'6'0'0,"8"0"0,7 0 0,6 0 0,-1-6 0,0-2 0,2 1 0,3 1 0,-5-5 0,-1 1 0,2 1 0,2 3 0,-10 1 0,-8 3-8191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3:53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24575,'11'0'0,"0"0"0,0 0 0,0 1 0,0 1 0,-1 0 0,1 0 0,10 5 0,-18-6 0,0 0 0,-1 0 0,1 1 0,-1 0 0,0-1 0,1 1 0,-1 0 0,0 0 0,0 0 0,0 1 0,0-1 0,0 0 0,-1 1 0,1-1 0,-1 1 0,0 0 0,0-1 0,1 1 0,-2 0 0,1 0 0,0-1 0,-1 1 0,1 0 0,-1 0 0,0 0 0,0 0 0,0 0 0,0 0 0,0 0 0,-1 0 0,0 3 0,0 0 0,0 0 0,0-1 0,0 1 0,-1 0 0,0-1 0,0 1 0,0-1 0,0 0 0,-1 0 0,0 0 0,0 0 0,-1 0 0,1-1 0,-1 1 0,0-1 0,0 0 0,-9 6 0,6-6 0,1-1 0,-1 1 0,0-2 0,0 1 0,0-1 0,-1 0 0,1-1 0,0 1 0,-1-2 0,1 1 0,-1-1 0,1 0 0,-12-1 0,13 0 0,1 0 0,-1 0 0,1 0 0,0 0 0,-1-1 0,1 0 0,0 0 0,0 0 0,0-1 0,1 0 0,-1 0 0,0 0 0,1 0 0,0-1 0,0 1 0,-6-7 0,9 8 0,0 0 0,0 0 0,0 0 0,0 0 0,0 0 0,0 0 0,0 0 0,0 0 0,1 0 0,0 0 0,-1-1 0,1 1 0,0 0 0,0 0 0,0-1 0,0 1 0,0-2 0,1 0 0,0 1 0,1 0 0,-1 0 0,0 0 0,1 0 0,0 0 0,-1 1 0,1-1 0,0 0 0,1 1 0,-1 0 0,0-1 0,1 1 0,4-3 0,1-2-227,1 1-1,0 0 1,0 1-1,1 0 1,15-6-1,-1 3-6598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4:13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24575,'2228'0'-1365,"-2198"0"-5461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101 122 24575,'11'0'0,"0"0"0,0 1 0,0 0 0,0 1 0,0 1 0,-1-1 0,1 2 0,-1 0 0,1 0 0,-1 0 0,0 1 0,-1 1 0,1 0 0,-1 0 0,-1 1 0,1 0 0,12 14 0,-9-9 0,0 2 0,-1 0 0,-1 0 0,0 1 0,-1 0 0,0 1 0,11 29 0,-15-33 0,-1 1 0,0-1 0,-1 1 0,0 0 0,-1 0 0,-1 0 0,0 0 0,0 1 0,-1-1 0,-1 0 0,-3 15 0,3-24 0,-1 1 0,0-1 0,0 0 0,0 0 0,-1 0 0,1 0 0,-1 0 0,0 0 0,0-1 0,-1 1 0,1-1 0,-1 0 0,0 0 0,1 0 0,-1-1 0,-1 1 0,1-1 0,0 0 0,0 0 0,-1 0 0,1-1 0,-1 1 0,0-1 0,1 0 0,-1-1 0,0 1 0,-9-1 0,4 1 0,-1-1 0,1 0 0,-1-1 0,0 0 0,1-1 0,-1 0 0,1 0 0,0-1 0,0-1 0,0 0 0,-18-10 0,-19-13 0,30 18 0,1 0 0,-21-17 0,33 21 0,0 0 0,0 0 0,1 0 0,0 0 0,0 0 0,0-1 0,0 0 0,1 1 0,0-1 0,0 0 0,1 0 0,0 0 0,0 0 0,0-1 0,1-9 0,-1 0 0,1 1 0,1-1 0,0 0 0,8-31 0,-3 31 0,1-1 0,1 1 0,1 0 0,0 1 0,1 0 0,18-20 0,16-27 0,-39 55-97,0 0-1,0 0 1,0 0-1,1 1 1,1 0-1,-1 0 1,1 0-1,0 1 1,0 0-1,0 0 1,1 1-1,-1 0 0,14-4 1,-1 1-6729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4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24575,'5'0'0,"7"0"0,7 0 0,5 0 0,4 0 0,3 0 0,1 0 0,-5 0-8191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4:1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24575,'21'-2'0,"0"0"0,-1-1 0,29-8 0,-25 5 0,0 1 0,25-1 0,352 3 64,-209 5-1493,-162-2-5397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4:1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24575,'524'0'0,"-505"-1"-241,0-1 1,0-1-1,-1-1 0,22-7 0,-38 11 80,22-7-6665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4:16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24575,'0'-1'0,"0"0"0,1 0 0,-1 0 0,0 0 0,1 0 0,-1 0 0,1 0 0,-1 0 0,1 0 0,0 0 0,-1 0 0,1 1 0,0-1 0,-1 0 0,1 0 0,0 1 0,0-1 0,0 0 0,0 1 0,0-1 0,0 1 0,1-1 0,29-11 0,-15 6 0,17-7 0,0 2 0,60-12 0,-57 15 0,138-27 0,-121 27 0,0 2 0,1 2 0,-1 2 0,56 7 0,9-2 0,368-3-1365,-456 0-5461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6:02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 0 24575,'-3'1'0,"-1"0"0,1 0 0,0 0 0,0 1 0,0-1 0,0 1 0,0 0 0,0-1 0,0 1 0,1 1 0,-1-1 0,-2 3 0,-29 31 0,-18 46 0,35-54 0,-35 47 0,6-9 0,34-47 0,0 0 0,-16 17 0,11-16 0,2 0 0,0 1 0,1 1 0,1 0 0,2 1 0,-14 34 0,14-20 0,1 1 0,2 0 0,-7 71 0,10 118 0,5-200 0,0-13 0,1 0 0,0 1 0,1-1 0,1 0 0,0 0 0,1-1 0,0 1 0,1-1 0,1 0 0,0 0 0,0 0 0,2-1 0,-1 0 0,1 0 0,11 11 0,14 9-79,-25-22-64,1-1 0,1 0 0,-1-1 0,1 0 0,0 0 1,1-1-1,0 0 0,17 7 0,-6-7-6683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7:18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24575,'1011'0'0,"-986"1"0,1 2 0,47 11 0,-45-8 0,-1-1 0,36 2 0,626-5 0,-333-5 0,757 3 0,-1091 2 0,0 0 0,0 1 0,-1 2 0,1 0 0,-1 1 0,22 10 0,7 0 0,-24-9 0,0-2 0,1-1 0,0-2 0,0 0 0,40-3 0,-34 0 0,0 1 0,0 2 0,37 7 0,21 2 87,-66-9-571,0 1 0,35 9 0,-37-4-6342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47:23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24575,'8'0'0,"-1"0"0,0 0 0,1 1 0,-1 0 0,0 0 0,1 1 0,-1 0 0,0 0 0,0 1 0,0 0 0,6 4 0,-9-4 0,0 0 0,0 0 0,-1 0 0,0 0 0,1 1 0,-1 0 0,-1 0 0,1-1 0,-1 2 0,1-1 0,-1 0 0,0 0 0,0 1 0,-1-1 0,0 1 0,1-1 0,-2 1 0,2 6 0,3 42 0,-3 0 0,-2 1 0,-8 67 0,5-109-68,0-1 0,-1 1-1,0-1 1,-1 1 0,0-2 0,-1 1-1,0 0 1,0-1 0,-1 0 0,-1-1-1,0 1 1,0-2 0,-1 1 0,0-1-1,0 0 1,-1-1 0,0 0-1,0-1 1,-13 7 0,2-4-6758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0:12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24575,'1428'0'0,"-1393"2"0,0 1 0,39 9 0,-36-5 0,58 4 0,453-10 0,-263-3 0,-260 4 0,0 0 0,47 12 0,-45-8 0,0-1 0,34 2 0,626-5 0,-331-4 0,4653 2 0,-4987-2 0,-1-1 0,0 0 0,0-2 0,0 0 0,30-13 0,-28 10 0,-1 1 0,1 0 0,1 2 0,29-3 0,407 6 0,-226 5 0,460-3-1365,-665 0-5461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0:49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24575,'1045'0'0,"-1029"2"0,0 0 0,-1 0 0,1 2 0,-1 0 0,0 0 0,0 2 0,-1 0 0,28 15 0,-23-11 0,0-1 0,1 0 0,0-2 0,23 6 0,39 9-1365,-60-14-5461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0:5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24575,'20'0'0,"53"1"0,-1-3 0,112-18 0,-141 14 0,-1 2 0,64 1 0,16 0 0,-37-13 0,-62 11 0,45-6 0,400 8 0,-241 6 0,2660-3 0,-2851 1 0,-1 3 0,39 8 0,-36-5 0,58 4 0,19-13 0,47 4 0,-77 14 0,-64-10 0,0-1 0,28 2 0,213-8 0,31 3 0,-209 14 0,-62-10 0,1-2 0,24 3 0,16-5 0,-29-1 0,-1 1 0,44 8 0,9 3 0,0-4 0,0-4 0,124-8 0,-51 0 0,-47 1 0,124 5 0,-128 13 0,-71-9 0,61 4 0,39-13 0,-88 0 0,0 1 0,0 3 0,85 14 0,47 10 0,-48-9 0,-85-11 0,70-1 0,-7-1 0,-25 12 0,-65-10 0,1-2 0,24 3 0,236-5 0,-147-4 0,-118 1 0,0-1 0,0-1 0,0 0 0,-1-1 0,0-1 0,0-1 0,0 0 0,0-1 0,15-10 0,46-18 0,-49 26-1365,-3 3-5461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1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24575,'994'0'0,"-968"2"0,-1 1 0,0 0 0,27 9 0,-22-5 0,51 5 0,141-13 0,30 3 0,-88 33 0,-58-14 0,-77-14 0,1-1 0,39 4 0,409-7 0,-241-6 0,754 3-1365,-957 0-5461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4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24575,'0'5'0,"6"2"0,6 0 0,7 4 0,6 0 0,3-2 0,2-3 0,2-2 0,-5-1-8191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13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24575,'10'0'0,"16"1"0,0-2 0,-1 0 0,1-2 0,40-9 0,-27 3 0,1 1 0,0 2 0,52-1 0,126 9 0,-79 1 0,1934-3 0,-2049 2 0,1 0 0,-1 2 0,31 8 0,-26-5 0,53 6 0,73-11-1365,-120-2-5461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14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1160 798 24575,'-39'0'0,"0"3"0,0 1 0,-56 13 0,25-5 0,-31 8 0,58-10 0,-1-2 0,1-2 0,-1-2 0,-1-2 0,1-1 0,-65-9 0,91 4 0,0 0 0,0-2 0,1 0 0,-1-1 0,1 0 0,-27-18 0,-3 1 0,-17 0 0,49 20 0,1-1 0,0 0 0,-23-13 0,33 16 0,0-1 0,0 0 0,0 1 0,1-2 0,-1 1 0,1 0 0,0-1 0,0 1 0,0-1 0,1 0 0,-1 0 0,1 0 0,0 0 0,0-1 0,0 1 0,-1-6 0,0-3 0,0 0 0,0-1 0,2 1 0,-1 0 0,2-1 0,0 1 0,1-1 0,2-15 0,-2 21 0,1 0 0,1 0 0,-1 0 0,2 0 0,-1 0 0,1 0 0,0 1 0,0-1 0,1 1 0,0 1 0,0-1 0,1 1 0,11-12 0,12-8 0,0 1 0,2 1 0,1 2 0,1 1 0,0 2 0,43-18 0,29-4 0,-44 16 0,126-33 0,-26 19 0,-94 24 0,-28 6 0,49-5 0,36-7 0,-89 13 0,1 1 0,48-1 0,720 6 0,-377 5 0,-314-5 0,130 5 0,-147 16 0,-72-13 0,0 0 0,32 2 0,-35-7 0,1 1 0,-1 1 0,0 0 0,0 2 0,0 1 0,-1 0 0,26 13 0,-42-16 0,1 1 0,-1 0 0,0 0 0,0 1 0,0-1 0,-1 1 0,0 0 0,0 0 0,0 0 0,0 0 0,-1 0 0,4 11 0,17 73 0,-22-82 0,7 40 0,-3-1 0,-2 1 0,-2 0 0,-8 73 0,6-110 0,-1-1 0,0 1 0,-1 0 0,0-1 0,-1 1 0,0-1 0,0 0 0,-1-1 0,0 1 0,-1-1 0,0 0 0,0 0 0,0 0 0,-1-1 0,-11 9 0,-10 7 0,-1-2 0,-59 33 0,85-52 0,-22 10 0,1-1 0,-2 0 0,1-2 0,-2-2 0,1 0 0,-1-1 0,-38 2 0,-19 9 0,54-10 0,-59 5 0,-441-9 0,267-6 0,170 5 0,36 0 0,1-2 0,-1-3 0,-77-13 0,62 5 0,-1 2 0,-1 4 0,-88 6 0,107-1 0,43 0-273,1 0 0,-1-1 0,1 0 0,-14-4 0,0-4-6553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0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24575,'-1'69'0,"-1"-35"0,2 0 0,1 1 0,1-1 0,14 61 0,56 161 0,-25-27 0,-7-25 0,10 54 0,-41-221 0,36 188 0,-43-209 0,1-1 0,1 1 0,0-1 0,2 0 0,-1 0 0,2 0 0,0-1 0,0 0 0,1 0 0,1-1 0,1 0 0,10 11 0,-10-11-5,0-1 1,-1 2-1,0-1 0,6 16 0,3 2-1336,-4-9-5485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54 142 24575,'-2'128'0,"5"143"0,8-231 0,-2-30 0,-8-11 0,-1 1 0,1-1 0,0 1 0,-1-1 0,1 1 0,-1-1 0,1 1 0,-1-1 0,1 0 0,-1 0 0,1 1 0,-1-1 0,1 0 0,-1 1 0,0-1 0,1 0 0,-1 0 0,0 0 0,0 1 0,0-1 0,0-2 0,5-18 0,-1 0 0,-1 0 0,-1-1 0,-1 1 0,-3-33 0,-20-108 0,10 90 0,9 52-195,0 1 0,-1 0 0,-2 0 0,0 0 0,0 1 0,-15-27 0,7 25-6631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2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24575,'7'0'0,"9"0"0,1 7 0,6 2 0,4-1 0,-1-1-8191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3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24575,'1'0'0,"0"1"0,1-1 0,-1 0 0,0 1 0,1 0 0,-1-1 0,0 1 0,0 0 0,0-1 0,1 1 0,-1 0 0,0 0 0,0 0 0,0 0 0,0 0 0,0 0 0,-1 0 0,1 1 0,0-1 0,0 0 0,-1 0 0,1 1 0,-1-1 0,1 0 0,-1 1 0,0-1 0,1 2 0,7 43 0,-7-42 0,2 45 0,-2 52 0,0 28 0,0-125 6,0 1 0,0 0-1,0-1 1,0 1 0,1-1-1,0 0 1,0 1 0,0-1 0,0 0-1,0 0 1,1 0 0,0-1-1,0 1 1,0-1 0,0 1-1,1-1 1,-1 0 0,1 0 0,0 0-1,8 3 1,-1 0-218,0-1 0,0 0 0,1-1-1,0 0 1,0-1 0,21 3 0,-2-3-6614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3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24575,'1'1'0,"1"-1"0,-1 1 0,1-1 0,-1 1 0,0-1 0,0 1 0,1 0 0,-1-1 0,0 1 0,0 0 0,0 0 0,0 0 0,0 0 0,0 0 0,0 0 0,0 0 0,0 0 0,0 1 0,-1-1 0,1 0 0,0 0 0,-1 1 0,1-1 0,-1 0 0,1 1 0,-1 2 0,9 42 0,-9-41 0,4 54 0,-4 0 0,-2 0 0,-2 0 0,-15 71 0,14-96 0,-1 22 0,4 107 0,0 13 0,2-172-124,-1 1 0,1-1 0,-1 0 0,0 0 0,0 0 0,0 1-1,-1-1 1,0 0 0,1-1 0,-4 5 0,-4 1-6702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4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24575,'7'0'0,"8"0"0,3 0-8191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4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24575,'-7'0'0,"4"0"0,4 7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5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24575,'6'1'0,"1"-1"0,0 1 0,-1 1 0,1-1 0,-1 1 0,1 0 0,-1 0 0,0 1 0,0 0 0,0 0 0,0 1 0,0-1 0,-1 1 0,1 0 0,-1 1 0,0-1 0,-1 1 0,1 0 0,-1 0 0,6 9 0,0 1 0,-1 0 0,-1 1 0,0 1 0,-1-1 0,-1 1 0,7 27 0,-12-40 0,0 0 0,-1 0 0,1 1 0,-1-1 0,0 0 0,0 0 0,0 1 0,0-1 0,-1 0 0,1 0 0,-1 0 0,0 0 0,-1 0 0,1 0 0,-1 0 0,1 0 0,-4 5 0,3-7 0,1-1 0,-1 1 0,0 0 0,0 0 0,0-1 0,0 1 0,0-1 0,-1 0 0,1 1 0,0-1 0,-1 0 0,1 0 0,0-1 0,-1 1 0,1 0 0,-1-1 0,1 1 0,-1-1 0,0 0 0,1 0 0,-1 0 0,1 0 0,-1-1 0,1 1 0,-1-1 0,1 1 0,-1-1 0,1 0 0,-5-2 0,-10-5 0,-1-1 0,2-1 0,-1 0 0,2-1 0,-1-1 0,2 0 0,-1-2 0,2 1 0,0-1 0,-13-19 0,21 27-80,1 1 0,1 0-1,-1-1 1,1 0 0,0 0-1,0 0 1,1 0 0,0 0-1,0-1 1,0 1 0,1 0 0,0-1-1,0 0 1,1 1 0,-1-1-1,2-10 1,6-6-6746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5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24575,'4'0'0,"0"-1"0,0 1 0,0 1 0,0-1 0,0 1 0,0-1 0,0 1 0,0 0 0,0 1 0,0-1 0,-1 1 0,1 0 0,-1-1 0,1 1 0,-1 1 0,4 2 0,-4-1 0,0-1 0,0 1 0,-1 0 0,0 0 0,0 0 0,0 1 0,0-1 0,0 0 0,-1 1 0,0-1 0,0 1 0,0 0 0,0 8 0,1 1 0,-1-1 0,-1 0 0,0 1 0,-1-1 0,0 1 0,-6 25 0,6-35 0,0 0 0,-1 0 0,0 0 0,0 0 0,0 0 0,0-1 0,-1 1 0,1-1 0,-1 1 0,0-1 0,0 0 0,0 0 0,0 0 0,-1 0 0,1-1 0,-1 0 0,0 1 0,1-1 0,-1 0 0,0-1 0,0 1 0,0-1 0,-1 0 0,1 0 0,-6 1 0,-6 0 0,-1 0 0,0-1 0,1-1 0,-1-1 0,-29-4 0,43 5 0,-1-1 0,1 0 0,0 0 0,-1 0 0,1-1 0,0 1 0,-1-1 0,1 1 0,0-1 0,0 0 0,0 0 0,1-1 0,-1 1 0,-2-4 0,3 4 0,1 0 0,0 0 0,0 0 0,1-1 0,-1 1 0,0 0 0,1-1 0,-1 1 0,1 0 0,0-1 0,0 1 0,0-1 0,0 1 0,0 0 0,0-1 0,1 1 0,-1 0 0,1-1 0,0 1 0,0 0 0,0 0 0,0-1 0,2-2 0,4-10-227,1 0-1,0 0 1,1 1-1,0 1 1,22-24-1,-15 23-6598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5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24575,'7'0'0,"2"7"0,0 9 0,-2 8 0,-2 0-8191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6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24575,'0'7'0,"0"9"0,0 9 0,0-1-8191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24575,'7'0'0,"2"7"0,6 2 0,7-1 0,7-1 0,5-2 0,-3-2-8191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24575,'13'0'0,"-1"1"0,1 0 0,0 1 0,0 0 0,13 5 0,-23-6 0,-1-1 0,1 1 0,0 0 0,-1 0 0,1 0 0,-1 0 0,1 0 0,-1 1 0,0-1 0,1 1 0,-1 0 0,0 0 0,0-1 0,0 1 0,0 0 0,-1 1 0,1-1 0,0 0 0,-1 0 0,0 1 0,1-1 0,-1 1 0,0-1 0,0 1 0,0 0 0,-1-1 0,1 1 0,-1 0 0,1-1 0,-1 4 0,-1-4 0,1 0 0,-1 1 0,0-1 0,0 0 0,0 0 0,-1 0 0,1 0 0,0 0 0,-1 0 0,1-1 0,-1 1 0,1 0 0,-1-1 0,0 1 0,0-1 0,0 1 0,0-1 0,0 0 0,0 0 0,0 0 0,0 0 0,0 0 0,-1-1 0,1 1 0,0-1 0,0 1 0,-4-1 0,-71 7 0,69-7 0,-7 1 0,-54-2 0,65 0 0,-1 1 0,1-1 0,0 0 0,0 0 0,-1 0 0,1-1 0,0 0 0,0 1 0,0-1 0,1-1 0,-1 1 0,-6-5 0,10 6 4,-1 1-1,0-1 1,0 0-1,1 0 1,-1 1-1,1-1 0,-1 0 1,0 0-1,1 0 1,-1 1-1,1-1 1,0 0-1,-1 0 1,1 0-1,0 0 0,0 0 1,-1 0-1,1 0 1,0 0-1,0 0 1,0 0-1,0 0 1,0 0-1,0 0 1,0 0-1,1 0 0,-1 0 1,1-1-1,0 0-107,0 1-1,0-1 0,0 1 1,1-1-1,-1 1 0,0-1 1,1 1-1,-1 0 0,1 0 1,0 0-1,-1 0 0,1 0 1,2-1-1,19-7-6721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8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24575,'7'0'0,"8"0"0,9 0 0,7 0 0,5 0 0,3-6 0,2-4 0,1 2 0,-1 1 0,0 2 0,0 1 0,-1 3 0,0 0 0,0 1 0,0 0 0,-7 1-8191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24575,'0'7'0,"-7"1"0,-1 8 0,-1 6 0,-4 1 0,-1 2 0,2-3-8191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8:5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24575,'0'7'0,"-7"2"0,-1 6 0,-1 8 0,-4-1 0,-1-3-8191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2:59:01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24575,'11'0'0,"14"-1"0,1 2 0,0 0 0,0 2 0,39 9 0,-43-6 0,-11-4 0,-1 1 0,1 0 0,-1 1 0,0 0 0,14 8 0,-20-10 0,-1 1 0,0 0 0,0 0 0,0 0 0,0 0 0,0 0 0,0 1 0,-1-1 0,0 1 0,0 0 0,0-1 0,0 1 0,0 0 0,-1 0 0,0 0 0,1 1 0,0 6 0,1 20 0,0-1 0,-2 1 0,-2 0 0,-5 42 0,6-70 0,0 0 0,0 0 0,-1 0 0,1 0 0,-1 0 0,0 0 0,0 0 0,0-1 0,0 1 0,0 0 0,-1 0 0,1-1 0,-1 1 0,0-1 0,0 1 0,0-1 0,0 0 0,0 0 0,0 0 0,-1 0 0,1 0 0,-1 0 0,-3 1 0,3-2 0,0 0 0,0-1 0,0 0 0,0 0 0,-1 0 0,1 0 0,0 0 0,0 0 0,0-1 0,0 0 0,-1 0 0,1 0 0,0 0 0,1 0 0,-1 0 0,0-1 0,0 1 0,0-1 0,1 0 0,-1 0 0,1 0 0,-3-3 0,-32-32 0,26 24 0,0 1 0,-26-20 0,34 30 0,0 0 0,0 0 0,0 0 0,-1 0 0,1 1 0,0-1 0,-1 1 0,1 0 0,0 0 0,-1 0 0,0 1 0,1-1 0,-1 1 0,1 0 0,-1 0 0,0 0 0,1 0 0,-6 2 0,6-1 0,0 0 0,1 0 0,-1 1 0,0-1 0,1 1 0,0 0 0,-1 0 0,1-1 0,0 2 0,0-1 0,0 0 0,0 0 0,0 1 0,1-1 0,-1 1 0,1-1 0,-1 1 0,1 0 0,0-1 0,0 1 0,0 0 0,1 0 0,-1 4 0,-2 9 0,1-1 0,0 1 0,2 16 0,0-25 0,-1 1 0,1-1 0,0 0 0,1 1 0,0-1 0,0 0 0,1 0 0,0 0 0,0 0 0,5 11 0,-5-15 0,0 1 0,1-1 0,-1 0 0,1 0 0,0 0 0,-1 0 0,2 0 0,-1-1 0,0 1 0,0-1 0,1 0 0,-1 0 0,1 0 0,0 0 0,-1-1 0,1 0 0,0 1 0,0-1 0,4 0 0,-1 0-39,57 13-403,1-3 0,79 3 0,-110-14-6384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0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24575,'1374'0'-286,"-1318"3"-487,81 14 0,27 2 851,-46-18-78,-62-1 0,0 2 0,74 11 0,-8 3 493,1-6 0,208-10 1,-139-3-220,364 3-274,-532 2 0,0 0 0,0 2 0,32 8 0,-28-5 0,54 6 0,167-11 0,-141-3 0,-80-1 0,-1-1 0,0-2 0,0 0 0,50-19 0,-40 13 0,56-12 0,75-16-1365,-140 34-5461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03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24575,'7'0'0,"9"0"0,8 0 0,7 0 0,6 0 0,2 0 0,1 0 0,2 0 0,-8 0-8191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5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24575,'2'110'0,"-5"122"0,-13-148 93,11-61-579,1 0 0,-3 32 0,7-29-6340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03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24575,'6'0'0,"10"0"0,9 0 0,-1 0-8191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04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24575,'2'7'0,"0"0"0,0 0 0,1-1 0,0 1 0,0-1 0,0 0 0,8 11 0,-2-3 0,11 22 0,22 35 0,-10-16 0,-27-44 0,1-1 0,0 0 0,0 0 0,1 0 0,16 17 0,-23-27 0,0 0 0,1 0 0,-1 0 0,0 1 0,1-1 0,-1 0 0,0 0 0,1 0 0,-1 0 0,0 0 0,1 0 0,-1 0 0,0 0 0,1 0 0,-1 0 0,1 0 0,-1 0 0,0 0 0,1 0 0,-1 0 0,0 0 0,1 0 0,-1 0 0,0-1 0,1 1 0,-1 0 0,0 0 0,1 0 0,-1-1 0,0 1 0,0 0 0,1 0 0,-1-1 0,0 1 0,0 0 0,1 0 0,-1-1 0,0 1 0,0 0 0,0-1 0,0 1 0,1 0 0,-1-1 0,0 1 0,0 0 0,0-1 0,0 1 0,0-1 0,0 1 0,0 0 0,0-1 0,0 1 0,0 0 0,0-1 0,0 0 0,3-24 0,-3 24 0,0-16 0,2 0 0,0 1 0,1-1 0,0 1 0,1-1 0,1 1 0,1 1 0,0-1 0,1 1 0,1 0 0,13-19 0,32-53 132,-16 25-1629,-23 42-5329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05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24575,'6'0'0,"3"-6"0,6-4 0,1 2-8191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05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24575,'0'7'0,"0"8"0,6 3 0,3 4 0,-1 6 0,-1 4 0,-2 4 0,-2 2 0,-1 2 0,-2 0 0,0 1 0,0-8-8191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06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1 198 24575,'62'3'0,"-43"-1"0,1-1 0,-1-1 0,1 0 0,-1-2 0,1 0 0,28-8 0,-39 6 0,0 0 0,0-1 0,-1-1 0,0 1 0,0-1 0,-1-1 0,0 1 0,9-11 0,-12 13 0,-1 1 0,0-1 0,0 0 0,0 0 0,0 0 0,0 0 0,-1-1 0,0 1 0,0-1 0,0 1 0,0-1 0,-1 0 0,0 0 0,0 0 0,0 0 0,-1 1 0,1-10 0,-2 12 0,0-1 0,0 1 0,0 0 0,0-1 0,-1 1 0,1 0 0,-1 0 0,1 0 0,-1 0 0,0 0 0,1 0 0,-1 1 0,0-1 0,0 1 0,0-1 0,-1 1 0,1 0 0,0-1 0,0 1 0,-1 0 0,1 1 0,0-1 0,-1 0 0,1 1 0,-1-1 0,1 1 0,-1 0 0,1 0 0,-1 0 0,0 0 0,-2 1 0,-2-1 0,1 0 0,0 1 0,0 0 0,0 0 0,0 1 0,0 0 0,0 0 0,0 0 0,1 1 0,-1-1 0,1 1 0,-6 4 0,-95 98 0,101-100 0,0-1 0,1 1 0,-1 0 0,1 0 0,0 0 0,1 0 0,-1 1 0,1 0 0,0-1 0,0 1 0,1 0 0,0 0 0,0 1 0,0-1 0,1 0 0,0 1 0,0-1 0,1 1 0,0-1 0,0 1 0,0-1 0,1 1 0,0-1 0,0 1 0,0-1 0,1 0 0,0 0 0,1 1 0,-1-1 0,1-1 0,0 1 0,0 0 0,1-1 0,0 0 0,0 1 0,0-1 0,1-1 0,-1 1 0,1-1 0,0 0 0,0 0 0,1 0 0,-1-1 0,1 0 0,0 0 0,0 0 0,0-1 0,0 1 0,0-2 0,10 3 0,23 5-16,-26-5-254,0-1 0,0-1 1,0 0-1,18 0 0,-11-4-6556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07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24575,'1'0'0,"0"1"0,1-1 0,-1 0 0,1 1 0,-1 0 0,0-1 0,0 1 0,1 0 0,-1-1 0,0 1 0,0 0 0,0 0 0,0 0 0,0 0 0,0 0 0,0 0 0,0 1 0,0-1 0,0 0 0,-1 0 0,1 1 0,0-1 0,-1 0 0,1 1 0,-1-1 0,1 3 0,8 42 0,-9-42 0,3 94 0,-5-80 0,2 0 0,0 0 0,1 0 0,1 0 0,1 0 0,0-1 0,8 23 0,-10-38 0,-1 0 0,1 0 0,0 0 0,-1 0 0,1-1 0,0 1 0,0 0 0,0 0 0,1-1 0,-1 1 0,0-1 0,1 1 0,-1-1 0,0 0 0,1 1 0,0-1 0,-1 0 0,1 0 0,0 0 0,3 1 0,-3-2 0,-1 0 0,0 0 0,1 0 0,-1-1 0,1 1 0,-1 0 0,1-1 0,-1 1 0,0-1 0,1 0 0,-1 1 0,0-1 0,1 0 0,-1 0 0,0 0 0,0 0 0,0 0 0,0 0 0,0 0 0,0 0 0,1-2 0,4-6 0,0 0 0,-1-1 0,0 0 0,0 0 0,-1 0 0,4-11 0,1-18 0,2 2 0,2-1 0,1 2 0,2-1 0,2 2 0,30-47 0,-47 81 0,0 0 0,0 0 0,-1 0 0,1 0 0,0 0 0,0 0 0,0 0 0,0 0 0,0 0 0,0 0 0,1 0 0,-1 1 0,0-1 0,0 1 0,1-1 0,-1 1 0,2-1 0,-2 1 0,0 0 0,-1 0 0,1 0 0,0 0 0,-1 1 0,1-1 0,0 0 0,-1 1 0,1-1 0,0 0 0,-1 1 0,1-1 0,-1 1 0,1-1 0,-1 1 0,1-1 0,-1 1 0,1-1 0,-1 1 0,1 0 0,-1-1 0,0 1 0,1 1 0,3 7 0,-1 0 0,-1 0 0,0 1 0,2 11 0,0 2 0,11 55 0,-12-56 0,1-1 0,1 0 0,1 0 0,14 34 0,-10-31 0,11 22 0,-20-43 0,0-1 0,1 1 0,-1-1 0,1 0 0,-1 0 0,1 0 0,0 0 0,0 0 0,0 0 0,0-1 0,0 1 0,0-1 0,5 3 0,-6-4 0,0 0 0,0 0 0,0 0 0,0 0 0,0 0 0,0 0 0,0 0 0,0-1 0,0 1 0,0 0 0,0-1 0,0 1 0,0-1 0,0 1 0,0-1 0,0 0 0,0 1 0,0-1 0,0 0 0,-1 1 0,1-1 0,0 0 0,0 0 0,-1 0 0,1 0 0,-1 0 0,1 0 0,0-1 0,14-29 0,-15 31 0,74-186 0,-20 39 0,-10 22 0,-31 100-1365,0 4-5461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1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24575,'439'0'0,"-415"-1"0,0-2 0,1 0 0,30-10 0,-27 7 0,55-7 0,370 9 0,-232 7 0,-189-3 0,-19 2 0,0-2 0,0 1 0,1-2 0,-1 0 0,0 0 0,0-1 0,-1-1 0,1 0 0,0-1 0,-1 0 0,21-11 0,-22 8-170,-1 1-1,2 0 0,-1 0 1,1 1-1,0 1 0,0 0 1,20-3-1,-2 2-6655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16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24575,'1470'0'0,"-1446"1"0,0 2 0,0 1 0,32 8 0,-28-5 0,55 6 0,5-12 0,-60-2 0,0 2 0,-1 1 0,1 0 0,34 9 0,-24-2 0,1-2 0,0-1 0,44 0 0,121-8 0,-75-1 0,2449 3-1365,-2544 0-5461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2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24575,'-2'24'0,"0"0"0,-2-1 0,-1 0 0,-1 0 0,-14 37 0,10-32 0,1 0 0,2 0 0,-5 33 0,-15 81 0,14-85 0,-4 12 0,10-45 0,1 1 0,1 0 0,-2 28 0,6-24 0,2 0 0,0 0 0,2 0 0,1 0 0,12 40 0,-9-41 0,-4-13 0,0-1 0,2 1 0,6 14 0,-9-24 0,1 0 0,0 0 0,0 0 0,1-1 0,-1 1 0,1-1 0,0 0 0,0 0 0,0 0 0,1 0 0,8 5 0,38 18-1365,-30-13-5461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0:31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24575,'101'2'0,"114"-5"0,-117-16 0,-73 12 0,0 2 0,30-3 0,398 5 0,-232 5 0,374-2 0,-571 2 0,0 0 0,1 2 0,30 8 0,-27-5 0,55 6 0,38-12 0,-88-3 0,0 2 0,0 1 0,0 1 0,55 12 0,-17 7 0,-38-10 0,0-1 0,0-2 0,1-2 0,53 4 0,17-11 0,-70-2 0,1 2 0,-1 2 0,1 1 0,67 14 0,-67-9 0,2-1 0,-1-1 0,0-2 0,39-2 0,37 3 0,-14 13 0,-73-10 0,53 5 0,130-10-88,-141-3-1189,-32 1-5549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6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24575,'5'0'0,"7"0"0,7 0 0,5 0 0,4 0 0,3 0 0,1 0 0,-5 0-8191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2:18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24575,'6'0'0,"3"7"0,6 2 0,1 7 0,4 0 0,-1 4 0,2-1 0,-1 3 0,-5 4 0,-5 5 0,-4 4 0,-3-5-8191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2:22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24575,'7'0'0,"2"7"0,6 2 0,8 0 0,0 4 0,2 1 0,-3 5 0,-5 5 0,-5 6 0,2-3 0,-2-5-8191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2:29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24575,'795'0'-1365,"-760"0"-5461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2:30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24575,'479'0'0,"-440"-2"0,1-1 0,45-12 0,-42 7 0,67-3 0,621 9 0,-351 4 0,1008-2-1365,-1354 0-5461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2:4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24575,'396'0'0,"-361"-5"0,-29-3 0,-18-5 0,-17-4 0,-60-27 0,-5-3 0,78 33 0,35 16 0,38 13 0,-56-14 0,10 2 0,0 0 0,-1 1 0,0 1 0,17 10 0,-25-14 0,-1-1 0,1 1 0,-1 0 0,1 0 0,-1 0 0,0 1 0,1-1 0,-1 0 0,0 0 0,0 1 0,0-1 0,0 1 0,0-1 0,0 1 0,0-1 0,-1 1 0,1 0 0,0-1 0,-1 1 0,1 0 0,-1 0 0,0-1 0,0 1 0,0 0 0,1 0 0,-2-1 0,1 1 0,0 0 0,0 0 0,0-1 0,-1 1 0,1 0 0,-1 0 0,0-1 0,1 1 0,-1-1 0,0 1 0,-1 2 0,-2 0 11,0 1 0,-1-1 0,1 0 0,-1 0 0,0-1 0,0 1-1,0-1 1,0 0 0,-1 0 0,-5 2 0,-59 19-1496,41-16-5341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2:4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24575,'55'1'0,"81"-3"0,-120 0 0,-1 0 0,0-1 0,0-1 0,0 0 0,0-1 0,24-11 0,-20 7-136,0 2-1,1 0 1,1 1-1,-1 1 1,1 1-1,0 1 1,0 0-1,0 2 0,29 1 1,-16 0-6690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02:5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24575,'7'0'0,"8"0"0,10 0 0,-1 7 0,3 2 0,4 0 0,3-2 0,-4 5 0,-1 0 0,2-2 0,-4 4 0,-14 0 0,-10 4 0,-10-1 0,-13-3 0,-2 2 0,-3-1 0,1-4-8191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13:41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24575,'478'0'0,"-438"-2"0,0-2 0,45-10 0,-42 6 0,67-4 0,-19 13 0,-60 0 0,0 0 0,1-2 0,-1-2 0,54-10 0,-38 3-162,1 3-1,-1 1 1,1 3-1,68 4 1,-91-1-391,9 0-6273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8:5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24575,'-1'12'0,"-1"1"0,1-1 0,-7 21 0,-3 23 0,-19 104 0,-22 46 0,36-145-1365,12-43-5461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8:58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24575,'84'-2'0,"92"5"0,-174-3 0,1 0 0,-1 0 0,0 0 0,1 1 0,-1-1 0,0 1 0,1 0 0,-1 0 0,0 0 0,0 0 0,0 0 0,0 0 0,3 2 0,-5-2 0,1 0 0,0-1 0,-1 1 0,1 0 0,-1 0 0,1 0 0,-1 0 0,1-1 0,-1 1 0,0 0 0,1 0 0,-1 0 0,0 0 0,0 0 0,0 0 0,0 0 0,0 0 0,0 0 0,0 0 0,0 0 0,0 0 0,-1 1 0,0 2 0,-1 0 0,1 0 0,-1-1 0,-1 1 0,1-1 0,0 1 0,-1-1 0,0 0 0,1 0 0,-1 0 0,-1 0 0,-5 4 0,-10 8 0,0-2 0,0 0 0,-2-1 0,1-1 0,-1-1 0,-1 0 0,-23 6 0,40-15 0,0 0 0,0 0 0,-1 0 0,1 1 0,0 0 0,0 0 0,-9 5 0,19-5 0,-1-1 0,0 1 0,1-1 0,0 0 0,-1-1 0,1 1 0,8 0 0,64-4 0,-52 1 0,-1 1 0,1 1 0,-1 1 0,38 7 0,-58-7 0,-1 0 0,0 0 0,0 1 0,0-1 0,0 1 0,0-1 0,0 1 0,-1 0 0,1 0 0,-1 0 0,1 1 0,-1-1 0,0 0 0,1 1 0,-1 0 0,0-1 0,-1 1 0,1 0 0,-1 0 0,1 0 0,-1 0 0,0 0 0,0 1 0,0-1 0,1 6 0,0 8 0,-1 0 0,-1 0 0,0-1 0,-2 19 0,-1 0 0,2-19-259,-1 0-1,-1 0 1,-7 21 0,9-33-69,-3 14-6498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24575,'107'0'0,"-107"0"0,0 0 0,0 0 0,1 0 0,-1 0 0,0 0 0,0 0 0,0 0 0,0 0 0,0 0 0,1 0 0,-1 0 0,0 0 0,0 0 0,0 0 0,0 0 0,0 0 0,0 0 0,0 0 0,1 0 0,-1 0 0,0 1 0,0-1 0,0 0 0,0 0 0,0 0 0,0 0 0,0 0 0,0 0 0,0 0 0,1 0 0,-1 1 0,0-1 0,0 0 0,0 0 0,0 0 0,0 0 0,0 0 0,0 1 0,0-1 0,0 0 0,0 0 0,0 0 0,0 0 0,0 0 0,0 0 0,0 1 0,0-1 0,0 0 0,0 0 0,0 0 0,-1 0 0,1 0 0,0 0 0,0 1 0,0-1 0,0 0 0,0 0 0,0 0 0,0 0 0,0 0 0,-1 0 0,-9 14 0,-23 15 0,28-25 0,-8 6 0,1 1 0,1-1 0,0 2 0,0 0 0,1 0 0,1 1 0,0 0 0,-9 16 0,18-28 3,-1 0 0,1 0-1,-1 0 1,1 1 0,0-1 0,0 0-1,-1 0 1,1 0 0,0 0 0,0 0-1,0 0 1,0 0 0,0 0 0,0 0-1,0 1 1,1-1 0,-1 0 0,0 0-1,1 0 1,-1 0 0,0 0 0,1 0-1,0 0 1,-1 0 0,1 0 0,-1 0-1,1-1 1,0 1 0,0 0 0,-1 0-1,1-1 1,0 1 0,0 0-1,0-1 1,0 1 0,0-1 0,0 1-1,0-1 1,0 1 0,0-1 0,1 1-1,47 6-1346,-48-7 1208,25 1-6690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1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58 133 24575,'16'0'0,"0"-1"0,0-1 0,0 0 0,0-1 0,17-6 0,-27 7 0,-1 1 0,0-1 0,0 0 0,0-1 0,0 1 0,-1-1 0,1 0 0,-1 0 0,1 0 0,-1-1 0,0 1 0,-1-1 0,1 0 0,0 0 0,-1 0 0,0-1 0,0 1 0,0-1 0,1-5 0,-3 9 0,-1 0 0,1 0 0,-1 0 0,0 0 0,0 0 0,1 0 0,-1-1 0,0 1 0,0 0 0,0 0 0,0 0 0,-1 0 0,1 0 0,0 0 0,0 0 0,-1 0 0,1 0 0,0 0 0,-1 0 0,1 0 0,-1 0 0,1 0 0,-1 0 0,0 0 0,1 0 0,-1 0 0,-1 0 0,0-1 0,0 1 0,-1-1 0,1 1 0,-1-1 0,0 1 0,1 0 0,-1 0 0,0 0 0,0 1 0,-3-1 0,-3-1 0,0 2 0,-1-1 0,1 1 0,0 1 0,-17 2 0,-4 4 0,20-5 0,0 0 0,0 0 0,0 1 0,1 1 0,-18 8 0,24-10 0,1 0 0,-1 0 0,0 0 0,1 1 0,-1-1 0,1 1 0,0 0 0,0 0 0,0 0 0,0 0 0,0 0 0,1 0 0,-1 0 0,1 0 0,0 1 0,0-1 0,0 0 0,1 1 0,-1-1 0,1 1 0,-1 4 0,0 9 20,1 0 0,0 0 0,1 0 0,1 0 0,5 24 0,-7-38-58,1 0 0,0 0 0,0 0 0,0 0 0,0 0 0,0-1-1,0 1 1,1 0 0,-1-1 0,1 1 0,0-1 0,0 1 0,0-1 0,0 0 0,0 0 0,1 0 0,-1 0 0,0 0 0,1-1-1,0 1 1,-1-1 0,1 1 0,0-1 0,0 0 0,-1 0 0,1 0 0,0-1 0,0 1 0,0-1 0,0 1 0,0-1 0,0 0-1,0 0 1,0 0 0,0-1 0,0 1 0,0-1 0,4-1 0,10-3-6788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24575,'0'25'0,"0"14"0,-6 56 0,3-80 0,0-1 0,0 0 0,-2 1 0,1-1 0,-2-1 0,0 1 0,-10 15 0,16-27 0,-1-1 0,0 1 0,0-1 0,0 1 0,0-1 0,0 1 0,0-1 0,0 0 0,0 1 0,-1-1 0,1 0 0,0 0 0,-4 2 0,5-3 0,-1 0 0,1-1 0,-1 1 0,1 0 0,0 0 0,-1-1 0,1 1 0,0 0 0,-1-1 0,1 1 0,0 0 0,0-1 0,-1 1 0,1-1 0,0 1 0,0 0 0,-1-1 0,1 1 0,0-1 0,0 1 0,0 0 0,0-1 0,0 1 0,0-1 0,0 1 0,0-1 0,0 1 0,0-1 0,0 1 0,0-1 0,0 0 0,6-54 0,-4 46 0,1 1 0,0 0 0,0 0 0,0 0 0,1 0 0,0 1 0,1 0 0,-1 0 0,1 0 0,12-12 0,-15 17 0,0 0 0,0 0 0,0 0 0,1 0 0,-1 1 0,1-1 0,-1 1 0,1 0 0,-1 0 0,1 0 0,0 0 0,-1 0 0,1 1 0,0-1 0,0 1 0,0-1 0,0 1 0,-1 0 0,1 0 0,0 1 0,0-1 0,0 0 0,0 1 0,-1 0 0,1 0 0,0 0 0,-1 0 0,1 0 0,0 0 0,-1 1 0,0-1 0,1 1 0,-1-1 0,0 1 0,0 0 0,4 4 0,-3-2 8,0 0-1,0 0 1,0 0-1,-1 0 1,0 1-1,0-1 1,0 1-1,0 0 1,-1-1-1,1 1 1,-1 0-1,0 0 1,-1 0-1,1 0 1,-1 8-1,0-7-142,0 1 0,-1 0 0,1 0 0,-1 0 0,-1 0 0,1-1 0,-1 1 0,-1 0 0,1-1 0,-6 10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2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 24575,'0'18'0,"0"19"0,-1 0 0,-1 0 0,-11 52 0,-14 40 0,22-83 0,6-40 0,-1 0 0,0-1 0,-1 1 0,0 0 0,1 0 0,-2-1 0,1 1 0,-1 0 0,0-1 0,0 1 0,0-1 0,-6 10 0,7-14 0,-1 0 0,1-1 0,0 1 0,0 0 0,-1 0 0,1-1 0,0 1 0,-1-1 0,1 1 0,-1-1 0,1 0 0,-1 1 0,1-1 0,0 0 0,-1 0 0,1 0 0,-1 0 0,1 0 0,-1 0 0,1-1 0,-1 1 0,1 0 0,-1-1 0,1 1 0,0-1 0,-1 1 0,1-1 0,0 0 0,-1 0 0,1 1 0,0-1 0,0 0 0,0 0 0,0 0 0,0 0 0,0-1 0,0 1 0,-1-2 0,-3-2 0,1 0 0,1 0 0,-1 0 0,1-1 0,0 1 0,0-1 0,-4-11 0,5 10 0,0 0 0,-1 0 0,1 0 0,-2 0 0,1 1 0,-1-1 0,-6-8 0,9 14 0,0-1 0,0 1 0,0 0 0,0 0 0,0 0 0,0 0 0,0 0 0,-1 0 0,1 0 0,0 0 0,-1 0 0,1 1 0,0-1 0,-1 0 0,1 1 0,-1-1 0,1 1 0,-1 0 0,1-1 0,-1 1 0,0 0 0,1 0 0,-1 0 0,1 0 0,-1 0 0,1 0 0,-1 1 0,1-1 0,-1 0 0,1 1 0,-1 0 0,1-1 0,-1 1 0,1 0 0,-1-1 0,1 1 0,0 0 0,0 0 0,-1 0 0,1 0 0,0 0 0,-2 3 0,2-3 0,-1 1 0,1 0 0,0-1 0,-1 1 0,1 0 0,0 0 0,0 0 0,0 0 0,0 0 0,0 0 0,1 0 0,-1 0 0,1 0 0,-1 1 0,1-1 0,0 0 0,0 0 0,0 0 0,0 1 0,0-1 0,0 0 0,1 0 0,-1 0 0,1 0 0,0 1 0,-1-1 0,1 0 0,0 0 0,0 0 0,0-1 0,1 1 0,-1 0 0,0 0 0,1 0 0,-1-1 0,1 1 0,-1-1 0,3 2 0,1 2 0,0-1 0,0 0 0,0 0 0,1 0 0,0-1 0,-1 1 0,1-2 0,0 1 0,1 0 0,-1-1 0,11 2 0,-9-4-105,0 1 0,-1-2 0,1 1 0,0-1 0,-1 0 0,1-1 0,-1 1 0,0-2 0,1 1 0,-1-1 0,0 0 0,9-5 0,-2-2-6721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3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24575,'20'-2'0,"0"0"0,-1-2 0,1 0 0,-1-1 0,0-1 0,0-1 0,27-14 0,-44 20 0,0 1 0,0-1 0,-1 0 0,1 0 0,0 0 0,-1 0 0,1 0 0,-1 0 0,1 0 0,-1 0 0,1-1 0,-1 1 0,0 0 0,0-1 0,1 1 0,-1-1 0,0 0 0,0 1 0,-1-1 0,1 0 0,0 1 0,-1-1 0,1 0 0,-1 0 0,1 0 0,-1 1 0,0-1 0,0 0 0,0-3 0,-1 2 0,0 0 0,-1 0 0,1 1 0,-1-1 0,0 0 0,0 1 0,0-1 0,0 1 0,-1-1 0,1 1 0,-1 0 0,1 0 0,-1 0 0,0 1 0,1-1 0,-1 0 0,-3 0 0,1-1 0,0 1 0,0 0 0,0 0 0,-1 0 0,1 1 0,0-1 0,-1 1 0,1 1 0,-1-1 0,1 1 0,-1 0 0,1 0 0,-1 0 0,1 1 0,-9 2 0,10-2 0,1 0 0,0 1 0,0-1 0,0 1 0,0 0 0,0-1 0,1 2 0,-1-1 0,0 0 0,1 0 0,0 1 0,-1-1 0,1 1 0,0 0 0,0 0 0,1 0 0,-1 0 0,1 0 0,-1 0 0,1 0 0,0 0 0,0 0 0,0 1 0,0-1 0,0 7 0,0 1 0,0-1 0,1 1 0,0 0 0,0-1 0,1 1 0,0 0 0,5 16 0,-5-24 0,0 0 0,0 0 0,1 1 0,0-1 0,-1 0 0,1 0 0,0 0 0,0-1 0,1 1 0,-1 0 0,0-1 0,1 0 0,0 1 0,0-1 0,-1 0 0,1 0 0,0-1 0,1 1 0,-1 0 0,0-1 0,0 0 0,1 0 0,-1 0 0,0 0 0,1-1 0,4 1 0,4 1-195,-1-1 0,0-1 0,0 0 0,1-1 0,-1 0 0,20-4 0,-13-2-6631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3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10 24575,'-1'0'0,"1"0"0,0-1 0,0 1 0,0 0 0,0 0 0,0-1 0,0 1 0,0 0 0,0 0 0,0-1 0,-1 1 0,1 0 0,0-1 0,0 1 0,0 0 0,0 0 0,1-1 0,-1 1 0,0 0 0,0 0 0,0-1 0,0 1 0,0 0 0,0 0 0,0-1 0,0 1 0,0 0 0,1 0 0,-1-1 0,0 1 0,0 0 0,0 0 0,1 0 0,-1-1 0,0 1 0,0 0 0,0 0 0,1 0 0,-1 0 0,0 0 0,0-1 0,1 1 0,-1 0 0,0 0 0,0 0 0,1 0 0,-1 0 0,0 0 0,1 0 0,-1 0 0,0 0 0,0 0 0,1 0 0,-1 0 0,0 0 0,0 0 0,1 0 0,-1 0 0,0 1 0,0-1 0,1 0 0,-1 0 0,0 0 0,11 17 0,-9-3 0,0 0 0,-2 1 0,0-1 0,0 0 0,-1 0 0,-1 1 0,-1-1 0,-7 24 0,5-14 0,4-22 0,1 0 0,-1 1 0,1-1 0,-1 0 0,0 1 0,0-1 0,0 0 0,-1 0 0,1 0 0,0 0 0,-4 4 0,5-6 0,-1 1 0,1-1 0,-1 0 0,0 1 0,1-1 0,-1 1 0,1-1 0,-1 0 0,0 0 0,0 1 0,1-1 0,-1 0 0,0 0 0,1 0 0,-1 0 0,0 0 0,0 1 0,1-1 0,-1-1 0,0 1 0,1 0 0,-1 0 0,0 0 0,0 0 0,0-1 0,-1 0 0,1 0 0,-1-1 0,1 1 0,-1 0 0,1-1 0,0 1 0,0-1 0,0 0 0,0 1 0,0-1 0,0 0 0,0 0 0,0 0 0,1 0 0,-1 1 0,1-1 0,0 0 0,-1 0 0,1 0 0,0 0 0,0 0 0,0 0 0,0 0 0,0 0 0,1 0 0,0-3 0,0 1 6,-1-1-1,1 1 1,1 0-1,-1 0 0,1 0 1,-1-1-1,1 1 1,1 1-1,-1-1 1,0 0-1,1 1 1,0-1-1,0 1 0,0 0 1,0 0-1,0 0 1,1 0-1,-1 0 1,1 1-1,0-1 1,7-2-1,-5 2-104,0 1 0,1 1 0,-1-1 0,0 1 0,0 0 0,1 1 0,-1-1 0,0 1 0,1 0 0,-1 1 0,0 0 0,1 0 0,-1 0 0,10 4 0,2 1-6727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4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24575,'5'0'0,"5"0"0,6 0 0,4 0 0,4 0 0,2 0 0,0-5 0,1 0 0,-4-6 0,-2 1 0,0 1 0,1 3 0,1 2 0,-4-3 0,-4 0-8191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4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24575,'0'597'-1365,"0"-575"-5461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5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26 24575,'-1'-1'0,"1"-1"0,-1 1 0,1 0 0,-1 0 0,0-1 0,0 1 0,0 0 0,1 0 0,-1 0 0,0 0 0,0 0 0,-1 0 0,1 0 0,0 1 0,0-1 0,0 0 0,0 1 0,-1-1 0,1 0 0,0 1 0,-1 0 0,1-1 0,0 1 0,-1 0 0,1-1 0,0 1 0,-3 0 0,-38-3 0,34 3 0,0 1 0,1 0 0,-1 0 0,1 1 0,-1 0 0,1 1 0,0-1 0,0 1 0,0 1 0,0-1 0,0 1 0,1 1 0,-1-1 0,-8 9 0,3-1 0,-1 2 0,2 0 0,0 0 0,1 1 0,-10 17 0,17-28 0,1 1 0,-1 0 0,1 0 0,0 0 0,0 1 0,1-1 0,0 0 0,-1 1 0,2-1 0,-1 1 0,1-1 0,0 1 0,0-1 0,0 1 0,1-1 0,0 1 0,0-1 0,0 0 0,3 7 0,-2-8 0,0-1 0,-1 0 0,2 1 0,-1-1 0,0 0 0,1 0 0,-1 0 0,1-1 0,0 1 0,0 0 0,0-1 0,0 0 0,1 0 0,-1 0 0,0 0 0,1-1 0,-1 1 0,1-1 0,0 0 0,0 0 0,-1 0 0,1 0 0,0-1 0,0 1 0,0-1 0,0 0 0,5-1 0,-5 1 0,-1-1 0,1 1 0,-1-1 0,1 0 0,-1 0 0,0 0 0,1-1 0,-1 1 0,0-1 0,0 1 0,0-1 0,0 0 0,0-1 0,0 1 0,0 0 0,-1-1 0,1 1 0,-1-1 0,0 0 0,3-5 0,3-4 0,-2-2 0,0 1 0,8-27 0,-10 27 0,0 1 0,1-1 0,11-19 0,-5 16-455,-1 0 0,16-35 0,-21 35-6371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24575,'1'0'0,"0"1"0,1-1 0,-1 1 0,0-1 0,0 1 0,0 0 0,0-1 0,0 1 0,0 0 0,0 0 0,0 0 0,0-1 0,-1 1 0,1 0 0,0 0 0,0 0 0,-1 1 0,1-1 0,-1 0 0,1 0 0,-1 0 0,1 0 0,-1 0 0,0 1 0,0-1 0,1 0 0,-1 2 0,5 40 0,-5-38 0,0 1 0,1 85 0,-1-84 0,-1 0 0,-1-1 0,1 1 0,-1-1 0,0 1 0,0-1 0,-1 0 0,0 0 0,0 0 0,0 0 0,-6 7 0,-3-5 0,7-17 0,10-21 0,-1 22-80,1 0 0,1 0-1,-1 1 1,1-1 0,0 1-1,1 1 1,0-1 0,0 1-1,0 0 1,1 1 0,0 0 0,0 0-1,0 0 1,1 1 0,-1 1-1,18-6 1,-10 3-6746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6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88 24575,'1'0'0,"1"-1"0,-1 1 0,0-1 0,0 1 0,0-1 0,0 0 0,0 1 0,0-1 0,0 0 0,0 0 0,0 0 0,0 0 0,0 0 0,0 0 0,-1 0 0,1 0 0,0 0 0,-1 0 0,1 0 0,-1 0 0,1 0 0,-1-1 0,0 1 0,1 0 0,-1 0 0,0-1 0,0 1 0,0-3 0,0-36 0,0 39 0,-1 1 0,1-1 0,0 0 0,0 0 0,-1 0 0,1 0 0,0 0 0,-1 1 0,1-1 0,-1 0 0,1 0 0,-1 1 0,1-1 0,-1 0 0,0 1 0,1-1 0,-1 1 0,0-1 0,0 1 0,1-1 0,-1 1 0,0-1 0,0 1 0,0 0 0,1-1 0,-1 1 0,0 0 0,0 0 0,0-1 0,0 1 0,0 0 0,0 0 0,-1 0 0,0 1 0,-1 0 0,0 0 0,1 0 0,-1 0 0,1 1 0,-1-1 0,1 1 0,-1 0 0,1-1 0,-4 5 0,-5 5 0,1 1 0,0 0 0,-9 14 0,17-23 0,0 0 0,0-1 0,1 1 0,-1 0 0,1 0 0,-1 0 0,1 0 0,0 0 0,0 0 0,1 0 0,-1 0 0,0 0 0,1 0 0,0 0 0,0 1 0,0-1 0,0 0 0,0 0 0,1 0 0,-1 1 0,1-1 0,0 0 0,0 0 0,0 0 0,1 0 0,-1 0 0,1-1 0,-1 1 0,4 4 0,-2-4 0,0-1 0,0 0 0,0 0 0,0 0 0,0 0 0,1-1 0,-1 1 0,0-1 0,1 0 0,-1 0 0,1 0 0,-1-1 0,1 1 0,-1-1 0,1 0 0,0 0 0,-1 0 0,1 0 0,-1 0 0,1-1 0,-1 0 0,1 0 0,-1 0 0,1 0 0,-1 0 0,5-3 0,-3 1 0,0-1 0,0 1 0,-1-1 0,0 1 0,0-1 0,0-1 0,0 1 0,0-1 0,-1 1 0,0-1 0,5-8 0,-5 6 0,1 1 0,1 0 0,-1 0 0,1 0 0,9-8 0,-14 13 0,1 1 0,-1-1 0,1 1 0,0 0 0,-1-1 0,1 1 0,0 0 0,-1 0 0,1-1 0,0 1 0,-1 0 0,1 0 0,0 0 0,0 0 0,-1 0 0,1 0 0,0 0 0,-1 0 0,1 0 0,0 0 0,0 0 0,-1 1 0,1-1 0,0 0 0,-1 0 0,1 1 0,0-1 0,-1 0 0,1 1 0,-1-1 0,1 1 0,-1-1 0,1 1 0,-1-1 0,1 1 0,-1-1 0,1 1 0,-1-1 0,1 1 0,-1 0 0,0-1 0,1 1 0,-1 0 0,0-1 0,0 1 0,0 0 0,1 0 0,12 44 0,-10-34 0,4 27 0,-1 1 0,-2 0 0,-2 0 0,-1 0 0,-9 69 0,6-94 0,0 0 0,-2-1 0,0 1 0,0-1 0,-1 0 0,0-1 0,-2 1 0,-9 15 0,12-21 0,-1 1 0,0-2 0,0 1 0,-1 0 0,0-1 0,0 0 0,0-1 0,-1 1 0,1-1 0,-1 0 0,-1-1 0,1 0 0,0 0 0,-14 4 0,19-7-49,-1 0 1,1-1-1,-1 1 0,1-1 0,-1 0 1,1 0-1,-1 0 0,0 0 0,1 0 1,-1 0-1,1-1 0,-1 0 0,1 1 1,-1-1-1,1 0 0,-1 0 0,1 0 1,0 0-1,-1-1 0,1 1 0,0 0 1,0-1-1,0 0 0,0 0 0,0 1 0,1-1 1,-3-3-1,-4-9-6777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24575,'44'0'0,"132"-4"0,-148 1 0,-1-1 0,0-1 0,0-2 0,37-13 0,149-44-1365,-194 57-5461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7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1 211 24575,'38'0'0,"-10"1"0,0-1 0,52-8 0,-70 6 0,-1-1 0,0 0 0,1 0 0,-1 0 0,0-1 0,-1-1 0,1 0 0,-1 0 0,0 0 0,0-1 0,0 0 0,7-8 0,5-5 0,-16 16 0,0 0 0,0 0 0,0 0 0,0-1 0,-1 0 0,0 0 0,0 0 0,4-6 0,-7 8 0,0 1 0,1-1 0,-1 0 0,0 1 0,0-1 0,0 0 0,0 0 0,0 0 0,0 1 0,0-1 0,-1 0 0,1 1 0,-1-1 0,1 0 0,-1 1 0,0-1 0,1 0 0,-1 1 0,0-1 0,0 1 0,0-1 0,0 1 0,-1 0 0,1-1 0,0 1 0,0 0 0,-1 0 0,1 0 0,-3-2 0,-1 0 0,0-1 0,1 0 0,-1 1 0,0 0 0,-1 0 0,1 1 0,0-1 0,-1 1 0,1 0 0,-1 1 0,0-1 0,0 1 0,0 0 0,1 1 0,-1-1 0,0 1 0,0 0 0,0 1 0,0-1 0,0 1 0,0 1 0,1-1 0,-1 1 0,0 0 0,1 0 0,-1 0 0,1 1 0,0 0 0,0 0 0,0 0 0,0 1 0,1-1 0,-1 1 0,1 0 0,0 1 0,0-1 0,0 1 0,1 0 0,-1 0 0,1 0 0,1 0 0,-1 0 0,1 1 0,-1-1 0,2 1 0,-3 7 0,1 1 0,1-1 0,1 0 0,0 1 0,0-1 0,1 1 0,1-1 0,1 1 0,0-1 0,4 15 0,-4-25 0,0 0 0,1 1 0,0-1 0,0 0 0,0 0 0,0 0 0,0-1 0,0 1 0,1-1 0,-1 0 0,1 0 0,0 0 0,0 0 0,0-1 0,0 1 0,0-1 0,7 1 0,9 3 0,0-2 0,26 1 0,-1-7-1365,-29-2-5461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7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24575,'-1'6'0,"0"0"0,0 0 0,-1 0 0,0 0 0,0 0 0,-1 0 0,1-1 0,-1 1 0,0-1 0,-1 0 0,1 0 0,-1 0 0,-5 5 0,3-2 0,0 0 0,0 1 0,1-1 0,-5 10 0,-6 21 0,-18 70 0,31-95 0,0 1 0,1-1 0,0 0 0,2 1 0,-1-1 0,2 1 0,0-1 0,5 26 0,-3-34 0,-1 0 0,1 1 0,0-1 0,1 0 0,-1 0 0,1-1 0,1 1 0,-1-1 0,1 0 0,0 0 0,0 0 0,7 4 0,-9-6 0,1 0 0,-1 0 0,1-1 0,0 1 0,0-1 0,0 0 0,0 0 0,1-1 0,-1 1 0,0-1 0,1 0 0,-1 0 0,1-1 0,-1 1 0,1-1 0,-1 0 0,1 0 0,-1 0 0,7-2 0,-9 1-80,0 1 0,-1-1-1,1 0 1,-1 0 0,1 0-1,-1 0 1,1 0 0,-1 0-1,0-1 1,1 1 0,-1 0 0,0-1-1,0 1 1,0-1 0,0 1-1,1-4 1,5-11-6746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0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24575,'4'0'0,"6"0"0,6 0 0,5-4 0,2-2 0,3 1 0,0 0 0,1 2 0,-4-3 0,-2-1 0,-4 1-8191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43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31 24575,'0'-1'0,"-1"-1"0,1 1 0,-1 0 0,1-1 0,-1 1 0,0 0 0,0-1 0,0 1 0,0 0 0,0 0 0,0 0 0,0 0 0,0 0 0,-1 0 0,1 0 0,0 0 0,0 1 0,-1-1 0,1 0 0,-1 1 0,1-1 0,0 1 0,-1-1 0,1 1 0,-1 0 0,1 0 0,-3-1 0,-49-4 0,47 4 0,-6 2 0,0-1 0,0 2 0,0 0 0,0 0 0,0 1 0,1 0 0,-1 1 0,1 1 0,0-1 0,0 2 0,1 0 0,-1 0 0,1 1 0,0 0 0,1 0 0,-17 18 0,18-13 0,1 1 0,0-1 0,1 1 0,0 1 0,1-1 0,1 1 0,0-1 0,1 1 0,0 0 0,1 1 0,0-1 0,2 24 0,-1-36 0,2 1 0,-1 0 0,0-1 0,0 1 0,1 0 0,-1-1 0,1 1 0,0-1 0,0 1 0,0-1 0,0 1 0,0-1 0,0 0 0,1 1 0,-1-1 0,1 0 0,0 0 0,0 0 0,3 3 0,-3-4 0,0 0 0,1 0 0,-1 0 0,1 0 0,-1 0 0,1-1 0,-1 1 0,1-1 0,0 0 0,-1 0 0,1 0 0,0 0 0,-1 0 0,1 0 0,-1-1 0,4 0 0,10-5 0,0 0 0,-1 0 0,0-1 0,26-18 0,-34 21 0,4-2 28,1 0 0,-1 1 0,22-6-1,7-2-1503,-20 4-5350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43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24575,'4'1'0,"0"-1"0,0 1 0,0 0 0,0 0 0,0 0 0,-1 1 0,1 0 0,0-1 0,-1 1 0,1 1 0,-1-1 0,1 0 0,-1 1 0,0-1 0,0 1 0,0 0 0,-1 0 0,1 1 0,-1-1 0,1 0 0,-1 1 0,0-1 0,0 1 0,-1 0 0,1 0 0,1 6 0,0-1 0,0 0 0,-1 0 0,0 0 0,-1 0 0,1 1 0,-2-1 0,0 0 0,0 1 0,0-1 0,-4 18 0,0-15 0,1 0 0,-2 0 0,0-1 0,0 1 0,-1-1 0,0-1 0,-1 1 0,0-1 0,-1 0 0,-17 17 0,24-27 0,0 1 0,1 0 0,-1 0 0,0-1 0,0 1 0,0 0 0,0-1 0,0 1 0,0-1 0,1 1 0,-1-1 0,0 1 0,0-1 0,-1 0 0,1 0 0,0 1 0,0-1 0,0 0 0,0 0 0,0 0 0,0 0 0,0 0 0,0 0 0,0 0 0,0-1 0,0 1 0,-1-1 0,0 0 0,1 0 0,0 0 0,1 0 0,-1 0 0,0-1 0,0 1 0,0 0 0,1-1 0,-1 1 0,1-1 0,-1 1 0,1 0 0,-1-1 0,1 1 0,0-1 0,0-2 0,-1-5 0,1 0 0,0 0 0,1 0 0,0 0 0,2-11 0,3 4 10,0 1-1,2-1 0,-1 1 1,2 0-1,19-25 1,6-13-1432,-23 34-5404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44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0 24575,'-4'40'0,"-1"-1"0,-1 0 0,-3 0 0,-1-1 0,-2 0 0,-29 64 0,19-47 0,-27 101 0,37-110-61,5-25-265,2 1 0,0 1 0,-2 28 0,6-25-6500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4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 24575,'34'-12'0,"-1"-1"0,-30 13 0,-1 0 0,1 0 0,-1 1 0,1-1 0,-1 1 0,1-1 0,-1 1 0,1 0 0,-1-1 0,1 1 0,-1 1 0,0-1 0,0 0 0,1 1 0,-1-1 0,0 1 0,0-1 0,0 1 0,-1 0 0,1 0 0,0 0 0,-1 0 0,1 0 0,-1 0 0,0 0 0,1 1 0,-1-1 0,0 0 0,-1 1 0,1-1 0,0 1 0,-1-1 0,1 1 0,-1 4 0,3 12 0,-1 0 0,-1 0 0,-2 31 0,0-32 0,1-12 0,-1 1 0,1-1 0,-1 1 0,-1-1 0,1 0 0,-1 1 0,0-1 0,-1 0 0,1 0 0,-5 7 0,6-11 0,-1 0 0,1 0 0,-1-1 0,1 1 0,-1 0 0,0 0 0,0-1 0,0 1 0,0-1 0,0 0 0,0 0 0,0 1 0,0-1 0,0 0 0,0-1 0,-1 1 0,1 0 0,0-1 0,-1 1 0,1-1 0,-1 0 0,1 0 0,0 0 0,-1 0 0,1 0 0,-1 0 0,1-1 0,0 1 0,-1-1 0,-3-1 0,3 1 0,0-1 0,0 1 0,1-1 0,-1 1 0,1-1 0,-1 0 0,1 0 0,0 0 0,-1 0 0,1 0 0,0-1 0,1 1 0,-1-1 0,0 1 0,1-1 0,-1 0 0,1 1 0,0-1 0,0 0 0,0 0 0,0 0 0,0 0 0,1 0 0,-1 0 0,1 0 0,0 0 0,0 0 0,0-4 0,1 2 0,-1 0 0,0 1 0,1-1 0,0 0 0,0 1 0,0-1 0,1 0 0,0 1 0,0-1 0,0 1 0,0 0 0,1 0 0,-1 0 0,1 0 0,0 0 0,0 1 0,5-5 0,67-39-1365,-53 36-5461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4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0 24575,'-2'13'0,"-1"0"0,1 0 0,-2-1 0,0 1 0,0-1 0,-1 0 0,-1 0 0,0-1 0,-8 12 0,-12 26 0,-7 16 0,-51 75 0,54-81 0,24-45 0,-1 0 0,-16 25 0,23-39 0,-1 1 0,1 0 0,0-1 0,-1 1 0,1 0 0,-1-1 0,1 1 0,-1-1 0,1 1 0,-1-1 0,1 1 0,-1-1 0,0 1 0,1-1 0,-1 1 0,0-1 0,1 0 0,-1 1 0,0-1 0,0 0 0,1 0 0,-1 0 0,-1 1 0,-5-14 0,10-28 0,1 31 0,0 1 0,0 0 0,0 0 0,1 0 0,1 1 0,-1 0 0,1 0 0,1 0 0,-1 1 0,1 0 0,1 0 0,-1 0 0,1 1 0,0 0 0,1 1 0,-1 0 0,1 0 0,0 1 0,0 0 0,11-3 0,26-8-119,-13 3-130,1 2 0,0 1-1,1 1 1,68-5 0,-76 13-6577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46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24575,'0'5'0,"0"8"0,0 7 0,0 5 0,0 5 0,0 1 0,0 2 0,0 1 0,-5-6 0,-2-2 0,-6-5 0,-5-7 0,-6-5 0,-3-4 0,-4-3 0,-1-3 0,-1 1 0,5-2-8191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4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0 24575,'1'82'0,"-3"92"0,2-169 0,0-1 0,-1 1 0,0-1 0,0 1 0,0-1 0,0 0 0,0 1 0,-1-1 0,0 0 0,0 0 0,0 0 0,-1 0 0,1 0 0,-1-1 0,0 1 0,0-1 0,0 0 0,-4 4 0,1-4 0,0 1 0,0-2 0,0 1 0,0-1 0,0 0 0,-1 0 0,1 0 0,0-1 0,-1 0 0,0 0 0,-11-1 0,-2 0-227,1-2-1,0 0 1,0-1-1,0 0 1,-29-11-1,25 8-6598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24575,'21'0'0,"-1"0"0,0 1 0,0 1 0,1 1 0,29 9 0,-44-10 0,-1 0 0,1 0 0,-1 1 0,0-1 0,0 1 0,0 1 0,0-1 0,-1 1 0,1-1 0,-1 1 0,0 0 0,0 1 0,-1-1 0,1 1 0,-1 0 0,0 0 0,0 0 0,0 0 0,-1 0 0,0 1 0,0-1 0,0 1 0,-1-1 0,1 8 0,0-8 0,-2 1 0,1-1 0,0 1 0,-1-1 0,0 1 0,0-1 0,-1 0 0,1 1 0,-1-1 0,-1 1 0,1-1 0,-1 0 0,0 0 0,0 0 0,-5 10 0,3-11 0,0 0 0,0 1 0,0-1 0,0-1 0,-1 1 0,0 0 0,0-1 0,0 0 0,0-1 0,0 1 0,0-1 0,-1 0 0,1 0 0,-1 0 0,-6 0 0,-2 2 0,-1-1 0,1-1 0,-1 0 0,0-1 0,1-1 0,-1 0 0,0-1 0,1 0 0,-27-7 0,39 7 0,-1 0 0,1 0 0,0 0 0,-1 0 0,1 0 0,0-1 0,0 1 0,0-1 0,0 0 0,0 1 0,0-1 0,1 0 0,-1 0 0,1 0 0,-1 0 0,1 0 0,0-1 0,0 1 0,0 0 0,0-1 0,0 1 0,0 0 0,0-4 0,1 2 0,0-1 0,0 1 0,0-1 0,1 1 0,-1-1 0,1 1 0,0 0 0,1-1 0,-1 1 0,1 0 0,0 0 0,2-5 0,1 0 0,0 1 0,1 0 0,-1 0 0,1 0 0,1 1 0,0 0 0,0 0 0,0 1 0,1 0 0,0 0 0,15-8 0,-8 9-53,1 2 0,0 0-1,0 1 1,0 0 0,0 1-1,1 1 1,18 2 0,-10-1-886,3 0-5887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50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0 24575,'0'46'0,"1"0"0,-1 0 0,-3 1 0,-14 72 0,10-90 0,-31 153 0,8-63 0,27-230 0,4 105 0,-1 0 0,-1 0 0,1 0 0,-1 0 0,0 1 0,0-1 0,-1 0 0,1 1 0,-1-1 0,0 1 0,-6-11 0,5 13 0,1 1 0,0-1 0,-1 1 0,1-1 0,-1 1 0,0 0 0,0 0 0,0 0 0,0 1 0,0-1 0,0 1 0,0 0 0,-1-1 0,1 2 0,0-1 0,-1 0 0,1 0 0,-1 1 0,1 0 0,0 0 0,-7 0 0,7 1 0,0-1 0,0 0 0,0 1 0,0 0 0,0 0 0,0 0 0,0 0 0,0 0 0,1 1 0,-1-1 0,0 1 0,1 0 0,-1 0 0,1 0 0,-1 0 0,1 0 0,0 0 0,0 0 0,0 1 0,0 0 0,1-1 0,-1 1 0,0 0 0,1-1 0,-2 7 0,2-7 0,0 0 0,1 1 0,-1-1 0,1 1 0,-1-1 0,1 1 0,0-1 0,0 1 0,0-1 0,0 0 0,1 1 0,-1-1 0,1 1 0,-1-1 0,1 1 0,0-1 0,0 0 0,0 0 0,0 1 0,0-1 0,0 0 0,1 0 0,-1 0 0,1 0 0,-1 0 0,1-1 0,0 1 0,0 0 0,0-1 0,0 1 0,0-1 0,4 2 0,6 2-105,1-2 0,-1 0 0,1 0 0,0-1 0,-1 0 0,1-1 0,0-1 0,0 0 0,0-1 0,0 0 0,0-1 0,18-5 0,-9-1-6721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5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24575,'26'0'0,"-6"1"0,0-1 0,0-1 0,1-1 0,35-8 0,-51 9 0,0-1 0,0 0 0,-1 1 0,1-2 0,-1 1 0,1-1 0,-1 1 0,0-1 0,0 0 0,0-1 0,0 1 0,-1-1 0,1 1 0,-1-1 0,0 0 0,0 0 0,0-1 0,-1 1 0,0-1 0,1 1 0,-2-1 0,1 0 0,0 1 0,1-9 0,-3 11 0,0 1 0,1 0 0,-1-1 0,0 1 0,1 0 0,-1-1 0,0 1 0,0 0 0,0-1 0,0 1 0,-1 0 0,1-1 0,0 1 0,0 0 0,-1-1 0,1 1 0,-1 0 0,1-1 0,-1 1 0,0 0 0,1 0 0,-3-2 0,2 2 0,0 1 0,0-1 0,0 1 0,0-1 0,-1 1 0,1-1 0,0 1 0,-1 0 0,1 0 0,0 0 0,-1 0 0,1-1 0,0 2 0,0-1 0,-1 0 0,1 0 0,0 0 0,-3 1 0,-2 1 0,-1 1 0,1 0 0,-1 0 0,1 0 0,0 0 0,0 1 0,-9 7 0,1 3 0,1 1 0,0 0 0,1 0 0,1 2 0,0-1 0,1 1 0,-8 21 0,13-30 0,2 1 0,-1 0 0,1 0 0,0 0 0,1 0 0,0 0 0,1 1 0,0-1 0,0 1 0,1-1 0,0 1 0,1-1 0,0 1 0,0-1 0,1 0 0,5 16 0,-5-22 5,0 0 1,0 1-1,0-1 0,0-1 0,0 1 0,1 0 1,-1-1-1,1 1 0,-1-1 0,1 0 1,0 1-1,0-1 0,0-1 0,0 1 0,1 0 1,-1-1-1,0 0 0,1 0 0,-1 0 0,1 0 1,-1 0-1,6 0 0,-3-1-104,-1 0 0,0 0 0,1 0 0,-1 0 0,0-1 0,1 0 0,-1 0 0,0-1 0,0 1 0,0-1 0,0 0 0,0 0 0,-1-1 0,8-4 0,4-7-6727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51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 24575,'0'30'0,"-2"0"0,-1 0 0,-12 51 0,-61 233 0,71-297 0,-1 0 0,0 0 0,-1-1 0,-13 23 0,10-21 0,1 0 0,0 0 0,-6 24 0,7-18 0,-1 0 0,-2 0 0,0-1 0,-1-1 0,-22 31 0,33-53 0,1 1 0,0 0 0,0-1 0,-1 1 0,1 0 0,0-1 0,-1 1 0,1 0 0,-1-1 0,1 1 0,-1-1 0,1 1 0,-1-1 0,1 1 0,-1-1 0,0 0 0,1 1 0,-1-1 0,1 0 0,-1 1 0,0-1 0,1 0 0,-1 0 0,0 1 0,0-1 0,-2-15 0,9-29 0,10-27 0,3 0 0,32-78 0,-34 115 0,29-44 0,-12 23 0,-17 30 0,1 2 0,1 0 0,0 0 0,38-30 0,-18 15 0,-30 30 0,0 0 0,1 1 0,0 0 0,0 1 0,1 0 0,0 0 0,0 1 0,0 0 0,16-3 0,-24 7 0,0 0 0,0 0 0,0 0 0,0 0 0,0 1 0,0 0 0,0-1 0,0 1 0,0 0 0,0 1 0,1-1 0,-1 0 0,0 1 0,0 0 0,0 0 0,0 0 0,-1 0 0,1 0 0,0 0 0,0 1 0,-1-1 0,1 1 0,-1 0 0,1 0 0,-1 0 0,0 0 0,1 0 0,-1 1 0,0-1 0,-1 0 0,1 1 0,0 0 0,-1-1 0,1 1 0,-1 0 0,0 0 0,0 0 0,0 0 0,0 0 0,0 4 0,1 3 0,-1-1 0,0 1 0,-1 0 0,1 0 0,-2 0 0,0 0 0,0 0 0,0 0 0,-1-1 0,-5 15 0,5-19 0,0-1 0,0 1 0,0-1 0,-1 0 0,1 1 0,-1-1 0,0 0 0,0-1 0,-1 1 0,1 0 0,-1-1 0,0 0 0,1 0 0,-1 0 0,-1 0 0,1-1 0,0 1 0,-1-1 0,1 0 0,-1-1 0,0 1 0,-7 1 0,1-1-151,-1-1-1,1 1 0,0-2 0,-1 0 1,1 0-1,-1-1 0,1 0 1,-20-6-1,9-1-6674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52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24575,'0'26'0,"1"3"0,-1 0 0,-1 0 0,-1 0 0,-2 0 0,-1-1 0,-1 0 0,-11 34 0,1-18 0,-14 65 0,25-88 0,-9 75 0,3-12 0,10-79 0,0 0 0,0 1 0,0-1 0,1 0 0,0 0 0,0 0 0,0 0 0,1 0 0,-1 0 0,1 0 0,1 0 0,-1 0 0,1 0 0,3 8 0,-3-10 0,1 1 0,-1-1 0,1 0 0,0 0 0,0 0 0,0 0 0,0-1 0,1 1 0,-1-1 0,1 0 0,-1 0 0,1 0 0,0 0 0,0-1 0,0 1 0,0-1 0,0 0 0,8 1 0,9 1 40,0-1 0,26 0 0,-41-2-154,0 0 0,0 0-1,0-1 1,0 0 0,0 0 0,0-1-1,-1 1 1,1-1 0,-1 0 0,1-1-1,-1 1 1,9-7 0,1-5-6712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5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24575,'12'-1'0,"0"-1"0,0-1 0,0 0 0,-1 0 0,1-1 0,-1-1 0,18-9 0,25-10 0,-28 14 0,44-24 0,-12 4 0,23-16-1365,-61 38-5461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5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24575,'1'0'0,"1"1"0,-1-1 0,1 1 0,-1 0 0,0-1 0,1 1 0,-1 0 0,0 0 0,0 0 0,0 0 0,1 0 0,-1 0 0,0 0 0,0 0 0,-1 1 0,1-1 0,0 0 0,0 1 0,-1-1 0,1 0 0,0 1 0,-1-1 0,1 1 0,-1-1 0,0 1 0,0-1 0,1 4 0,5 47 0,-6-46 0,5 88 0,-10 139 0,5-228 0,-1 1 0,0 0 0,0-1 0,0 1 0,0-1 0,-1 1 0,0-1 0,0 0 0,-1 0 0,-2 5 0,5-10 0,0 0 0,0 0 0,0 0 0,0-1 0,0 1 0,1 0 0,-1 0 0,0 0 0,0-1 0,0 1 0,0 0 0,0 0 0,0 0 0,0-1 0,0 1 0,0 0 0,0 0 0,0 0 0,0-1 0,0 1 0,0 0 0,0 0 0,-1 0 0,1-1 0,0 1 0,0 0 0,0 0 0,0 0 0,0 0 0,0-1 0,0 1 0,-1 0 0,1 0 0,0 0 0,0 0 0,0 0 0,0-1 0,0 1 0,-1 0 0,1 0 0,0 0 0,0 0 0,0 0 0,-1 0 0,1 0 0,0 0 0,0 0 0,0 0 0,-1 0 0,1 0 0,0 0 0,0 0 0,0 0 0,-1 0 0,1 0 0,0 0 0,0 0 0,0 0 0,-1 0 0,1 0 0,0 0 0,0 0 0,0 0 0,0 1 0,-1-1 0,1 0 0,0 0 0,0 0 0,0-18 0,3 12 0,-1 0 0,1 0 0,0 0 0,1 0 0,-1 1 0,1 0 0,0-1 0,0 1 0,1 1 0,-1-1 0,1 1 0,0-1 0,1 2 0,-1-1 0,7-3 0,-7 4 0,0 0 0,0 0 0,0 1 0,1-1 0,-1 1 0,1 1 0,-1-1 0,1 1 0,0 0 0,-1 0 0,1 0 0,0 1 0,0 0 0,0 0 0,-1 1 0,1 0 0,8 1 0,-11 0 0,0-1 0,-1 1 0,1 0 0,0 0 0,0 0 0,-1 1 0,0-1 0,1 0 0,-1 1 0,0 0 0,0-1 0,0 1 0,0 0 0,-1 0 0,1 0 0,-1 0 0,0 0 0,0 1 0,0-1 0,0 0 0,-1 1 0,1-1 0,-1 4 0,2 14 0,-1-1 0,-3 35 0,1-32 0,-3 109-1365,4-105-5461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09:5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24575,'0'5'0,"0"8"0,0 6 0,0 6 0,0 4 0,0 3 0,0 1 0,0 1 0,0-1 0,0 1 0,-5-7 0,-3-1 0,2-1 0,0-4-8191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0:48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24575,'19'0'0,"48"1"0,0-3 0,103-17 0,-137 15 0,62-2 0,-67 6 0,-1-2 0,1 0 0,38-10 0,-6-5 0,-34 8 0,1 2 0,1 0 0,-1 2 0,41-2 0,-37 6-1365,-3 1-5461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0:5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0 253 24575,'2'12'0,"0"0"0,1 0 0,0 0 0,0 0 0,1-1 0,1 1 0,9 16 0,9 26 0,-12-20 0,21 52 0,-32-85 0,0 0 0,1-1 0,-1 1 0,0 0 0,1-1 0,-1 1 0,0-1 0,1 1 0,-1-1 0,1 1 0,-1-1 0,0 1 0,1-1 0,0 1 0,-1-1 0,1 1 0,-1-1 0,1 0 0,-1 1 0,1-1 0,0 0 0,-1 0 0,1 1 0,0-1 0,-1 0 0,1 0 0,0 0 0,-1 0 0,1 0 0,0 0 0,-1 0 0,1 0 0,0 0 0,-1 0 0,1 0 0,0-1 0,-1 1 0,1 0 0,0 0 0,-1-1 0,1 1 0,-1 0 0,1-1 0,0 1 0,-1 0 0,1-1 0,-1 1 0,1-1 0,-1 1 0,0-1 0,1 1 0,-1-1 0,1 0 0,-1 1 0,0-1 0,1 0 0,24-44 0,-21 36 0,5-11 0,-1 0 0,-1 0 0,8-38 0,11-32 0,82-163-1365,-99 228-5461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1:00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24575,'1320'0'0,"-1308"0"-273,0-1 0,0 0 0,0-1 0,23-6 0,-15 1-6553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8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24575,'120'2'0,"133"-5"0,-157-12 0,-64 9 0,57-4 0,34 9-1365,-97 2-5461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3:08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24575,'7'0'0,"-1"1"0,1 0 0,-1 1 0,0 0 0,1 0 0,-1 0 0,0 1 0,0 0 0,-1 0 0,10 6 0,-7-4 0,0 0 0,0-1 0,0 0 0,17 5 0,-15-7 0,-1 1 0,0 0 0,1 0 0,-1 1 0,-1 0 0,1 0 0,-1 1 0,1 0 0,-1 1 0,13 11 0,-16-11 0,0 0 0,-1 0 0,0 0 0,0 1 0,0 0 0,0-1 0,-1 1 0,0 1 0,-1-1 0,0 0 0,0 1 0,0-1 0,-1 1 0,0 10 0,3 9 0,-2 1 0,-2-1 0,0 0 0,-2 1 0,0-1 0,-2 0 0,-15 52 0,16-75 0,1 0 0,-1 0 0,0 0 0,-1 0 0,1 0 0,0-1 0,-1 0 0,0 1 0,0-2 0,0 1 0,0 0 0,0-1 0,-1 1 0,1-1 0,-1 0 0,1-1 0,-1 1 0,0-1 0,0 0 0,0 0 0,0-1 0,0 1 0,-5-1 0,-7 1 0,0-1 0,1 0 0,-1-2 0,0 0 0,-27-6 0,40 7 0,1-1 0,-1 1 0,0-1 0,0 1 0,0-1 0,1-1 0,-1 1 0,1 0 0,0-1 0,0 1 0,0-1 0,0 0 0,0 0 0,0-1 0,-4-6 0,4 4 0,0-1 0,0 0 0,0 1 0,1-1 0,0 0 0,0-1 0,1 1 0,-1-11 0,1-2 0,2 1 0,0 0 0,1 0 0,1-1 0,0 1 0,8-22 0,-5 23 0,-3 6 0,0 1 0,2-1 0,-1 1 0,1 0 0,9-14 0,-11 21 0,-1 1 0,1-1 0,1 1 0,-1 0 0,0 0 0,1 0 0,0 1 0,-1-1 0,1 1 0,0 0 0,0 0 0,0 0 0,1 1 0,-1-1 0,0 1 0,1 0 0,-1 0 0,7 0 0,18-1-1365,-2 2-5461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3:09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1 373 24575,'16'-43'0,"-6"19"0,3-16 0,2 1 0,2 0 0,40-69 0,-45 86 0,10-18 0,-21 39 0,0 0 0,0-1 0,0 1 0,0 0 0,0 0 0,1 0 0,-1-1 0,0 1 0,1 1 0,-1-1 0,1 0 0,-1 0 0,1 0 0,-1 1 0,1-1 0,-1 1 0,1-1 0,0 1 0,-1 0 0,4-1 0,-2 2 0,-1 0 0,0 0 0,0 0 0,0 1 0,0-1 0,0 0 0,0 1 0,0 0 0,0-1 0,-1 1 0,1 0 0,-1 0 0,1 0 0,-1 0 0,1 0 0,-1 0 0,0 0 0,0 0 0,1 4 0,17 46 0,-5 16 0,-11-48 0,1 0 0,1 0 0,1 0 0,0 0 0,11 20 0,-16-38 0,0-1 0,-1 1 0,1 0 0,0-1 0,0 1 0,0-1 0,1 1 0,-1-1 0,0 0 0,0 0 0,1 1 0,-1-1 0,1 0 0,-1 0 0,1 0 0,-1 0 0,1-1 0,0 1 0,-1 0 0,1-1 0,0 1 0,0-1 0,2 1 0,-1-2 0,-1 1 0,1 0 0,-1-1 0,1 0 0,-1 0 0,0 1 0,1-2 0,-1 1 0,0 0 0,1 0 0,-1-1 0,0 1 0,0-1 0,3-2 0,3-4 0,0-1 0,-1 0 0,0-1 0,0 1 0,-1-1 0,6-13 0,-1-4 0,-5 10 0,1 1 0,1 1 0,9-16 0,-16 29 0,0-1 0,1 1 0,-1 0 0,1 0 0,-1 0 0,1 0 0,0 0 0,0 1 0,0-1 0,0 0 0,0 1 0,0 0 0,0-1 0,0 1 0,0 0 0,1 0 0,-1 0 0,0 0 0,1 1 0,-1-1 0,1 1 0,-1-1 0,1 1 0,-1 0 0,1 0 0,-1 0 0,4 1 0,-3 0 0,-1 0 0,1 0 0,-1 1 0,0-1 0,0 1 0,0-1 0,0 1 0,0 0 0,0 0 0,0 0 0,0 0 0,-1 0 0,1 1 0,-1-1 0,0 0 0,1 1 0,-1-1 0,0 1 0,-1-1 0,1 1 0,0 0 0,-1-1 0,1 1 0,-1 3 0,2 12 0,0 0 0,-2 27 0,-1-32 0,-3 187-1365,4-173-5461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3:1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24575,'5'0'0,"7"-1"0,-1 1 0,1 1 0,0 0 0,22 6 0,-33-7 0,1 1 0,-1-1 0,1 0 0,-1 1 0,1 0 0,-1-1 0,0 1 0,1 0 0,-1 0 0,0 0 0,0 0 0,1 0 0,-1 0 0,0 0 0,0 0 0,0 0 0,0 1 0,0-1 0,-1 0 0,1 1 0,0-1 0,-1 0 0,1 1 0,-1-1 0,1 1 0,-1-1 0,1 1 0,-1-1 0,0 1 0,0-1 0,0 1 0,0 0 0,0-1 0,0 1 0,0-1 0,-1 1 0,1-1 0,-1 1 0,1-1 0,-1 1 0,1-1 0,-1 0 0,0 1 0,1-1 0,-1 0 0,-2 3 0,-2 3 0,0 0 0,0-1 0,-1 0 0,1 0 0,-1 0 0,-1 0 0,1-1 0,-8 5 0,10-7 0,0 0 0,0-1 0,-1 1 0,1-1 0,-1 0 0,1 0 0,-1-1 0,1 1 0,-1-1 0,0 0 0,0 0 0,0 0 0,0-1 0,-9 0 0,13 0 0,0-1 0,-1 1 0,1 0 0,0-1 0,-1 1 0,1-1 0,0 1 0,0-1 0,0 1 0,-1-1 0,1 0 0,0 0 0,0 0 0,0 0 0,0 0 0,0 0 0,1 0 0,-1 0 0,0 0 0,0 0 0,1 0 0,-1 0 0,0-1 0,1 1 0,-1 0 0,1 0 0,0-1 0,-1 1 0,1 0 0,0-1 0,0 1 0,0 0 0,0-1 0,0-1 0,0 1 0,1 0 0,-1 0 0,1 0 0,-1 0 0,1 0 0,0 0 0,0 0 0,0 0 0,0 0 0,0 1 0,0-1 0,1 0 0,-1 0 0,1 1 0,-1-1 0,1 1 0,-1 0 0,1-1 0,0 1 0,0 0 0,1-1 0,7-2-195,0 1 0,0 1 0,0-1 0,0 2 0,0-1 0,17 1 0,3 0-6631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3:10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1 232 24575,'8'-2'0,"1"1"0,-1-1 0,0-1 0,0 1 0,0-1 0,0-1 0,0 0 0,-1 0 0,1 0 0,-1-1 0,8-7 0,32-17 0,-27 19-170,0-1-1,0-1 0,-1-1 1,-1 0-1,0-2 0,-1 0 1,29-34-1,-32 31-6655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3:11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24575,'0'45'0,"1"2"0,-1-1 0,-3 1 0,-14 72 0,11-83-231,1 0-1,3 1 1,1 52-1,1-77-207,1 16-6387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3:11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54 24575,'8'0'0,"1"0"0,0 0 0,0 1 0,-1 0 0,1 0 0,-1 1 0,1 0 0,12 6 0,-18-6 0,0 0 0,0 0 0,0 0 0,-1 0 0,1 1 0,-1-1 0,0 1 0,1-1 0,-1 1 0,0 0 0,-1 0 0,1 0 0,-1 0 0,1 0 0,-1 1 0,0-1 0,0 0 0,0 0 0,0 1 0,-1-1 0,0 1 0,1-1 0,-1 1 0,-1 4 0,1-2 0,0-1 0,-1 0 0,0 1 0,0-1 0,0 0 0,0 0 0,-1 0 0,0 0 0,0 0 0,0 0 0,-1 0 0,0-1 0,1 1 0,-2-1 0,1 0 0,0 0 0,-1 0 0,0 0 0,0-1 0,0 1 0,0-1 0,-1 0 0,1 0 0,-1-1 0,0 0 0,1 1 0,-1-1 0,-9 2 0,-3 1 0,1-1 0,-1-1 0,0-1 0,0 0 0,-1-1 0,1 0 0,-28-4 0,41 2 0,-1 0 0,1 1 0,0-2 0,0 1 0,0 0 0,0-1 0,0 0 0,0 0 0,0 0 0,0-1 0,1 1 0,-1-1 0,1 0 0,0 0 0,0 0 0,0 0 0,0 0 0,1-1 0,-1 1 0,1-1 0,0 0 0,0 0 0,0 0 0,0 0 0,1 0 0,-1 0 0,1 0 0,0-5 0,0 4 0,0-1 0,0 1 0,1 0 0,0 0 0,0 0 0,0-1 0,1 1 0,0 0 0,0 0 0,0 0 0,1 0 0,-1 0 0,1 0 0,0 0 0,1 0 0,-1 1 0,1-1 0,0 1 0,0 0 0,0 0 0,1 0 0,-1 0 0,6-4 0,10-4-32,0 0-1,41-17 0,-29 14-1234,-12 7-5559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3:1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24575,'0'5'0,"0"8"0,0 7 0,0 5 0,5-1 0,2 0 0,0 2 0,-2 2 0,-1 2 0,-1 1 0,-2 0 0,-1 2 0,0-1 0,0 0 0,0 1 0,0-1 0,-1 1 0,1-7-8191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3:12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 24575,'30'-1'0,"-14"0"0,0 0 0,0 2 0,0 0 0,0 0 0,18 5 0,-31-5 0,-1 0 0,1 0 0,0 0 0,-1 0 0,1 0 0,-1 0 0,1 1 0,-1-1 0,0 1 0,0-1 0,0 1 0,1 0 0,-2 0 0,1 0 0,0 0 0,0 0 0,-1 1 0,1-1 0,-1 1 0,0-1 0,1 1 0,-1-1 0,0 1 0,-1-1 0,1 1 0,0 0 0,-1-1 0,0 1 0,1 0 0,-1 0 0,0 0 0,0-1 0,-1 1 0,1 0 0,-2 5 0,0-1 0,0 0 0,0 0 0,-1-1 0,1 1 0,-2-1 0,1 1 0,-1-1 0,0 0 0,0 0 0,-1-1 0,1 1 0,-1-1 0,-1 0 0,-10 8 0,-2 0 0,-1-1 0,0 0 0,-30 13 0,44-24 0,1 2 0,0-1 0,0 0 0,0 1 0,0 0 0,0 0 0,0 0 0,1 0 0,0 1 0,-1-1 0,1 1 0,1 0 0,-1 0 0,0 0 0,1 0 0,0 0 0,-2 6 0,4-8 0,-1-1 0,1 1 0,0 0 0,-1 0 0,1 0 0,0 0 0,0 0 0,1 0 0,-1-1 0,0 1 0,1 0 0,-1 0 0,1 0 0,-1 0 0,1-1 0,0 1 0,1 3 0,1-3 0,-1 1 0,0-1 0,0 0 0,1 1 0,-1-1 0,1 0 0,0-1 0,0 1 0,-1 0 0,1-1 0,0 1 0,1-1 0,3 1 0,-1 0-49,22 8-214,1-1-1,0-2 1,0-1 0,37 4 0,-39-9-6563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41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11:2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24575,'0'7'0,"7"2"0,8-1 0,10-1 0,6-2 0,5-2 0,3-2 0,2 0 0,0-1 0,1 0 0,-1-1 0,0 1 0,-8-7 0,-1-2 0,-8-6 0,0-1 0,-4 3-8191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8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0 24575,'-4'3'0,"0"-1"0,0 1 0,1-1 0,-1 1 0,1 0 0,0 1 0,0-1 0,0 0 0,1 1 0,-1 0 0,1 0 0,-4 6 0,-6 8 0,-8 11 0,0 2 0,2 0 0,-26 63 0,8-16 0,25-55-1365,3-1-5461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11:21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24575,'128'3'0,"142"-7"0,-174-14 0,-71 12 0,1 0 0,27-1 0,52 6 0,-75 2 0,1-1 0,-1-1 0,1-2 0,43-9 0,154-38 0,-198 45-455,-1 0 0,55 0 0,-51 4-6371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11:2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567 637 24575,'0'2'0,"0"-1"0,-1 0 0,1 0 0,-1 0 0,1 0 0,-1 1 0,1-1 0,-1 0 0,1 0 0,-1 0 0,0 0 0,0 0 0,0 0 0,1-1 0,-1 1 0,0 0 0,0 0 0,0-1 0,0 1 0,0 0 0,0-1 0,-2 1 0,-33 13 0,18-7 0,0 0 0,-1 0 0,0-1 0,0-1 0,-1 0 0,-38 2 0,-103-5 0,108-3 0,46 1 0,-1 0 0,1 0 0,0-1 0,-1 0 0,1-1 0,0 1 0,0-1 0,-13-6 0,17 6 0,0 0 0,0 0 0,0-1 0,0 1 0,0-1 0,1 1 0,-1-1 0,1 0 0,0 0 0,0 0 0,0 0 0,0-1 0,0 1 0,1 0 0,-1-1 0,1 1 0,0-1 0,0 1 0,0-7 0,-3-26 0,1 1 0,2-1 0,6-53 0,0 5 0,-5 72 0,1 0 0,1 0 0,0 0 0,1 0 0,1 0 0,-1 0 0,2 1 0,0-1 0,0 1 0,1 1 0,0-1 0,1 1 0,13-17 0,-6 12 0,0 1 0,1 0 0,0 1 0,1 1 0,1 0 0,0 1 0,31-14 0,-27 14 0,-1 1 0,1 1 0,1 1 0,0 1 0,0 1 0,0 1 0,41-4 0,-47 9 0,0 0 0,0 1 0,0 1 0,0 0 0,0 1 0,0 0 0,-1 2 0,26 10 0,-31-10 0,0 0 0,0 1 0,0 0 0,-1 0 0,0 1 0,0 1 0,0-1 0,-1 2 0,0-1 0,-1 1 0,0 0 0,0 0 0,5 12 0,-1 2 0,-1 1 0,0 0 0,-2 0 0,-1 1 0,-1 0 0,3 31 0,-5-17 0,-2 1 0,-1-1 0,-6 53 0,3-77 8,-1 0 0,-1 0 0,0 0 0,-1-1-1,-1 1 1,0-1 0,-1 0 0,-1-1 0,0 1-1,0-1 1,-15 16 0,-13 11-425,-78 67 0,85-82-208,7-6-6201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11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564 839 24575,'-87'1'0,"-101"-3"0,166-2 0,1 0 0,0-1 0,0-1 0,1-2 0,-1 0 0,2 0 0,-1-2 0,1-1 0,-26-18 0,40 24 0,0 1 0,0-1 0,1 0 0,0-1 0,0 1 0,0-1 0,0 1 0,1-1 0,0 0 0,0-1 0,1 1 0,-1 0 0,1-1 0,1 1 0,-1-1 0,1 0 0,0-6 0,-1-19 0,1 0 0,4-45 0,0 27 0,-2 36 0,0 1 0,2 0 0,-1 0 0,2 0 0,0 0 0,0 0 0,1 1 0,0-1 0,2 1 0,-1 1 0,1-1 0,1 1 0,0 0 0,0 1 0,1 0 0,1 0 0,0 1 0,0 0 0,0 1 0,20-12 0,-11 9 0,0 1 0,37-13 0,23-12 0,-57 22 0,0 1 0,0 1 0,1 2 0,44-14 0,-20 11 0,83-16 0,-116 26 0,1 1 0,0 0 0,0 1 0,-1 1 0,1 0 0,28 6 0,-31-4 0,0 1 0,0 0 0,-1 0 0,13 7 0,-19-8 0,-1 0 0,1 0 0,-1 1 0,0-1 0,0 1 0,-1 0 0,1 0 0,-1 0 0,0 0 0,0 1 0,0-1 0,2 6 0,4 9 0,-2 1 0,0 0 0,-1 0 0,-1 1 0,0 0 0,1 31 0,-4 129 0,-4-103 0,1-62 0,-1 0 0,-1 0 0,-1 0 0,0 0 0,-1-1 0,0 1 0,-1-1 0,-1-1 0,-1 1 0,0-1 0,-1 0 0,0-1 0,-14 16 0,19-25-170,0 1-1,0-1 0,0 0 1,0-1-1,-1 1 0,0-1 1,-8 5-1,-10 3-6655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11:3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24575,'3'0'0,"0"1"0,0 0 0,0 0 0,0 0 0,0 0 0,0 0 0,0 1 0,4 2 0,16 8 0,-10-9 0,38 13 0,1-3 0,59 8 0,267-16 0,-202-8 0,260 3 0,-410 2 0,-1 1 0,0 0 0,28 9 0,-24-5 0,52 5 0,-62-11-341,0 2 0,0 0-1,24 7 1,-17-1-6485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03:11:41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24575,'876'0'0,"-864"0"-341,0 1 0,0 0-1,23 4 1,-9 4-6485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47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24575,'-2'68'0,"1"-23"0,4 56 0,-2-89 0,1 0 0,0 0 0,1 1 0,0-1 0,1-1 0,0 1 0,1 0 0,0-1 0,9 13 0,-12-21 0,0 0 0,0-1 0,1 1 0,-1-1 0,1 0 0,-1 0 0,1 0 0,0 0 0,0 0 0,0 0 0,0-1 0,0 1 0,0-1 0,0 0 0,1 0 0,-1 0 0,0-1 0,1 1 0,-1-1 0,0 1 0,1-1 0,-1 0 0,0-1 0,1 1 0,-1 0 0,1-1 0,-1 0 0,0 0 0,0 0 0,0 0 0,1 0 0,-1-1 0,0 0 0,4-2 0,3-2 0,0 0 0,-1-1 0,0 0 0,0 0 0,-1 0 0,0-1 0,0-1 0,0 1 0,7-13 0,11-18-287,35-39 0,-49 63-504,4-4-6035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4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24575,'36'0'0,"1"2"0,0-2 0,0-2 0,0-1 0,-1-2 0,66-18 0,-33 3 0,127-20 0,-62 28 0,-86 10 0,52-9 0,-22 1 0,0 4 0,141 7 0,-79 1 0,1307-2 0,-1423 2 0,1 0 0,41 10 0,-40-6 0,1-1 0,29 1 0,76-8 0,57 4 0,-137 10-1365,-31-5-5461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24575,'6'1'0,"-1"0"0,0 0 0,1 0 0,-1 0 0,0 1 0,0 0 0,0 0 0,0 0 0,0 0 0,0 1 0,-1 0 0,0 0 0,1 0 0,-1 1 0,0-1 0,0 1 0,-1 0 0,1 0 0,-1 1 0,0-1 0,0 1 0,4 8 0,-4-8 0,-1 0 0,1 0 0,-1 0 0,0 0 0,-1 1 0,1-1 0,-1 1 0,0-1 0,-1 1 0,1 0 0,-1-1 0,0 1 0,-1-1 0,1 1 0,-1 0 0,0-1 0,0 1 0,-1-1 0,0 1 0,0-1 0,-4 8 0,-7 8 0,7-11 0,0 1 0,-1-1 0,0-1 0,0 1 0,-1-1 0,-1 0 0,-15 13 0,22-22 0,1 1 0,-1 0 0,1 0 0,-1 0 0,1 0 0,0 0 0,0 0 0,-1 0 0,1 0 0,0 1 0,0-1 0,0 0 0,0 1 0,0-1 0,1 1 0,-1-1 0,0 1 0,1-1 0,-2 4 0,3-4 0,-1-1 0,0 1 0,1 0 0,-1 0 0,1 0 0,-1-1 0,1 1 0,0 0 0,-1-1 0,1 1 0,0 0 0,-1-1 0,1 1 0,0-1 0,0 1 0,-1-1 0,1 1 0,0-1 0,0 0 0,0 1 0,0-1 0,0 0 0,-1 0 0,3 1 0,7 1 0,1-1 0,0 0 0,-1 0 0,20-2 0,-8-2-170,0-1-1,0 0 0,-1-2 1,1 0-1,-1-2 0,-1 0 1,34-19-1,-38 16-6655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24575,'-1'5'0,"0"-1"0,-1 0 0,1 0 0,-1 0 0,0 0 0,0-1 0,0 1 0,-1 0 0,-4 4 0,-8 16 0,-34 61 0,34-62 0,-22 46 0,37-68 0,-1 0 0,1 0 0,-1 0 0,1 1 0,-1-1 0,1 0 0,0 0 0,0 0 0,-1 1 0,1-1 0,0 0 0,0 0 0,0 0 0,1 1 0,-1-1 0,0 0 0,0 0 0,1 0 0,-1 1 0,0-1 0,1 0 0,-1 0 0,1 0 0,0 0 0,0 2 0,1-2 0,0 1 0,0 0 0,0-1 0,0 0 0,1 0 0,-1 1 0,0-1 0,1-1 0,-1 1 0,0 0 0,1 0 0,2 0 0,11 1 0,1-1 0,-1-1 0,21-1 0,-24 0 0,3 1 0,7 0 0,-1-1 0,37-7 0,-51 6 0,-1 0 0,1 0 0,0-1 0,-1-1 0,0 1 0,1-1 0,-1 0 0,-1-1 0,1 1 0,11-12 0,-2 1-1365,-1 3-5461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24575,'-3'9'0,"0"0"0,0 0 0,-1 0 0,0-1 0,-1 0 0,1 0 0,-10 11 0,12-15 0,-15 20-170,1 1-1,1 2 0,1-1 1,1 1-1,2 1 0,1 0 1,-11 49-1,19-66-6655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7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0 24575,'-4'1'0,"0"-1"0,0 1 0,0 0 0,0 1 0,0-1 0,0 1 0,1 0 0,-1 0 0,1 0 0,-1 0 0,1 0 0,0 1 0,0-1 0,0 1 0,0 0 0,0 0 0,0 0 0,1 1 0,0-1 0,-3 5 0,-7 12 0,1 0 0,-11 29 0,17-36 0,-29 72 0,-46 175 0,73-217 0,2 0 0,2 0 0,5 85 0,0-43 0,-3-81 0,1 1 0,0-1 0,1 1 0,-1-1 0,1 1 0,0-1 0,0 0 0,0 1 0,0-1 0,1 0 0,0 0 0,0 0 0,0 0 0,5 6 0,-4-7 0,0 0 0,0-1 0,0 0 0,1 1 0,0-1 0,-1 0 0,1-1 0,0 1 0,0-1 0,0 0 0,0 1 0,0-2 0,0 1 0,0 0 0,0-1 0,6 0 0,-2 1 0,0-1 0,1 1 0,-1-2 0,0 1 0,0-1 0,1-1 0,-1 1 0,0-1 0,0-1 0,0 1 0,0-1 0,-1-1 0,1 1 0,-1-1 0,0-1 0,0 1 0,0-1 0,-1-1 0,0 1 0,0-1 0,0 0 0,-1 0 0,1-1 0,-2 0 0,1 0 0,-1 0 0,6-12 0,-5 9-71,2-2 104,-1 0 0,0 0 1,-1 0-1,0-1 1,5-25-1,-10 35-81,1 0 0,-1-1 0,0 1-1,0 0 1,-1 0 0,1 0 0,-1-1 0,0 1-1,1 0 1,-1 0 0,-1 0 0,1 0 0,0 0-1,-1 0 1,1 1 0,-1-1 0,0 0 0,0 1-1,0-1 1,0 1 0,0 0 0,-1 0 0,1 0-1,-1 0 1,0 0 0,1 0 0,-1 1 0,0-1-1,0 1 1,-3-2 0,-18-6-6778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0 465 24575,'5'0'0,"7"-5"0,2-8 0,-2-6 0,3 0 0,-2-2 0,-3 2-8191</inkml:trace>
  <inkml:trace contextRef="#ctx0" brushRef="#br0" timeOffset="1">155 0 24575,'0'5'0,"0"8"0,0 6 0,0 5 0,0 4 0,0 3 0,0 1 0,0 0 0,0 0 0,0 0 0,-6-6 0,0-1 0,-1 0 0,2 0 0,1-3-8191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24575,'-1'38'0,"0"-24"0,1 0 0,0 0 0,0-1 0,6 26 0,-5-36 0,0 1 0,0-1 0,0 1 0,1-1 0,0 1 0,0-1 0,0 0 0,0 1 0,0-1 0,0-1 0,1 1 0,0 0 0,-1 0 0,1-1 0,0 0 0,0 1 0,0-1 0,1 0 0,-1-1 0,0 1 0,8 2 0,-4-2 0,0 1 0,0-1 0,0 1 0,0 1 0,-1 0 0,1 0 0,-1 0 0,0 0 0,9 9 0,-12-9 0,0 1 0,0 0 0,0-1 0,-1 1 0,1 0 0,-1 0 0,-1 1 0,1-1 0,-1 0 0,1 1 0,-2-1 0,1 1 0,0 10 0,0 20 0,-2 46 0,0-72 0,0-1 0,-1 0 0,1 1 0,-2-1 0,1 0 0,-1 0 0,-1 0 0,1-1 0,-2 1 0,-6 11 0,9-18 0,1-1 0,0 1 0,0 0 0,-1 0 0,1-1 0,-1 1 0,1-1 0,-1 0 0,0 1 0,1-1 0,-1 0 0,0 0 0,0 0 0,0 0 0,0 0 0,0-1 0,0 1 0,0-1 0,0 1 0,0-1 0,0 0 0,0 1 0,-1-1 0,1 0 0,0 0 0,0-1 0,0 1 0,0 0 0,-3-2 0,3 1 0,-1 0 0,0-1 0,1 0 0,0 0 0,-1 1 0,1-2 0,0 1 0,0 0 0,0 0 0,0 0 0,1-1 0,-1 1 0,1-1 0,-1 0 0,1 1 0,0-1 0,0 0 0,0 0 0,0 0 0,0-4 0,-1-2 0,1 0 0,1 0 0,-1 0 0,2 0 0,-1 0 0,1 0 0,0 0 0,1 0 0,0 0 0,1 0 0,4-11 0,6-9 0,2 1 0,17-27 0,12-21 0,-33 56-1365,0 4-5461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24575,'0'5'0,"0"8"0,0 6 0,0 7 0,0 3 0,0 2 0,0 2 0,-5-5 0,-2-1 0,0-6-8191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3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 24575,'-1'3'0,"0"1"0,-1 0 0,1-1 0,-1 1 0,1 0 0,-1-1 0,0 0 0,-1 0 0,1 1 0,0-1 0,-6 4 0,-14 24 0,9 2 0,1 1 0,-11 49 0,19-70 0,0 0 0,0-1 0,-1 1 0,-9 13 0,9-15 0,-1-1 0,2 1 0,-1 0 0,2 0 0,-6 22 0,5 39 0,3-51 0,0-1 0,-1 1 0,-5 21 0,6-39 0,0 0 0,0-1 0,1 1 0,-1 0 0,1-1 0,0 1 0,-1 0 0,1-1 0,1 1 0,-1 0 0,0 0 0,1-1 0,-1 1 0,1 0 0,0-1 0,0 1 0,0-1 0,0 1 0,0-1 0,0 1 0,1-1 0,1 3 0,0-3 0,0 0 0,0 0 0,0 0 0,0-1 0,0 1 0,1-1 0,-1 0 0,0 0 0,1 0 0,-1 0 0,1 0 0,-1-1 0,1 1 0,-1-1 0,1 0 0,-1 0 0,4-1 0,0 0-85,1 0 0,-1 0-1,0-1 1,0 0 0,-1 0-1,1-1 1,0 1 0,-1-2-1,1 1 1,-1-1 0,0 0-1,0 0 1,-1 0 0,1-1-1,8-9 1,-1-2-6741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4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24575,'5'0'0,"8"0"0,7 0 0,5 0 0,5 0 0,1 0 0,3 0 0,-1 0 0,1 0 0,-1 0 0,0 0 0,-6 0-8191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6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24575,'-1'16'0,"-1"1"0,-1 0 0,-1 0 0,0-1 0,-1 0 0,-10 20 0,7-14 0,0-1 0,-7 37 0,14-51 0,0 1 0,1 0 0,-1-1 0,2 1 0,-1 0 0,1-1 0,0 1 0,0 0 0,1-1 0,0 0 0,6 14 0,-8-19 0,1 1 0,0-1 0,0 1 0,1-1 0,-1 0 0,0 1 0,1-1 0,0 0 0,-1 0 0,1 0 0,0 0 0,0 0 0,0-1 0,0 1 0,1 0 0,-1-1 0,0 0 0,1 1 0,-1-1 0,0 0 0,1 0 0,0-1 0,-1 1 0,1 0 0,-1-1 0,1 1 0,0-1 0,0 0 0,-1 0 0,1 0 0,0 0 0,-1-1 0,1 1 0,0-1 0,-1 0 0,1 1 0,3-3 0,1 0 0,-1 0 0,0-1 0,0 0 0,-1 0 0,1 0 0,-1 0 0,0-1 0,0 0 0,0 0 0,-1 0 0,0-1 0,0 0 0,6-10 0,2-14 0,-2 0 0,-1-1 0,6-32 0,-12 50 0,-8 21 0,1 0 0,1 0 0,-1 0 0,-3 13 0,2 18-455,2 0 0,2 44 0,1-55-6371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24575,'0'212'0,"10"-220"0,-1 0 0,1-1 0,-1 1 0,14-20 0,-17 22 0,16-24 0,19-22 0,-39 51 0,-1-1 0,1 0 0,0 1 0,0-1 0,-1 1 0,1 0 0,0 0 0,0 0 0,0 0 0,1 0 0,-1 0 0,0 0 0,0 1 0,0-1 0,1 1 0,-1-1 0,0 1 0,1 0 0,-1 0 0,0 0 0,0 0 0,4 1 0,-3 1 0,0-1 0,0 1 0,0 0 0,-1 0 0,1 0 0,-1 0 0,1 0 0,-1 0 0,0 1 0,0-1 0,0 1 0,0-1 0,-1 1 0,1 0 0,0 0 0,-1 0 0,0 0 0,0 0 0,0 0 0,0 0 0,0 0 0,-1 1 0,1 4 0,1 13 0,0 0 0,-3 31 0,1-35 0,-2 15-88,1-24-19,0 0 1,0 0 0,1 0-1,0 1 1,0-1-1,1 0 1,0 0 0,0 0-1,1 0 1,0 0-1,5 11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29 24575,'1'0'0,"0"1"0,0-1 0,0 0 0,1 0 0,-1 0 0,0 0 0,0 0 0,0 0 0,1 0 0,-1 0 0,0 0 0,0-1 0,0 1 0,0 0 0,1-1 0,-1 1 0,0-1 0,0 1 0,0-1 0,0 0 0,0 1 0,0-1 0,0 0 0,0 0 0,-1 0 0,1 0 0,0 0 0,0 1 0,0-4 0,-1 3 0,-1 0 0,1 0 0,-1 0 0,0 0 0,0 1 0,0-1 0,0 0 0,0 0 0,1 0 0,-1 1 0,0-1 0,-1 0 0,1 1 0,0-1 0,0 1 0,0-1 0,0 1 0,0-1 0,-1 1 0,1 0 0,0 0 0,0 0 0,0 0 0,-1 0 0,1 0 0,0 0 0,0 0 0,-2 0 0,-4 1 0,0-1 0,1 1 0,-1 1 0,0-1 0,1 1 0,-1 0 0,1 0 0,0 1 0,-1 0 0,1 0 0,1 1 0,-1 0 0,0-1 0,-4 6 0,-12 11 0,1 0 0,-19 24 0,2-2 0,37-41 0,-1 0 0,1 0 0,-1 1 0,1-1 0,0 1 0,-1 0 0,1-1 0,0 1 0,0 0 0,0 0 0,1-1 0,-1 1 0,0 0 0,1 0 0,-1 0 0,0 4 0,1-5 0,1 0 0,-1 0 0,0 0 0,1 0 0,-1-1 0,1 1 0,-1 0 0,1 0 0,-1 0 0,1 0 0,0-1 0,-1 1 0,1 0 0,0-1 0,0 1 0,-1 0 0,1-1 0,0 1 0,0-1 0,0 0 0,0 1 0,0-1 0,0 1 0,1-1 0,9 3 0,1-1 0,0 0 0,-1-1 0,20 0 0,-5 0 0,-11 3-1365,-7 2-5461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8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24575,'0'5'0,"0"8"0,0 1-8191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24575,'0'5'0,"0"8"0,0 7 0,0 5 0,0 4 0,0 3 0,0 1 0,0 0 0,0-4-8191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39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24575,'0'6'0,"-5"0"0,-2 6 0,0 6 0,2 5 0,-4 4 0,-1 2 0,2 2 0,-3-5 0,0-1 0,2 1 0,3 0 0,2 2 0,-3-4 0,-1-7-8191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5:5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24575,'6'0'0,"7"0"0,1 5 0,-1 8 0,-4 7 0,-2 5 0,-4 5 0,-6-4 0,-4-6-8191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00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93 119 24575,'2'-6'0,"0"-1"0,0 1 0,1 0 0,0 0 0,0 0 0,1 0 0,0 0 0,0 0 0,0 1 0,1 0 0,7-7 0,8-18 0,-21 18 0,-18 16 0,14-1 0,1 0 0,-1 1 0,1 0 0,0 0 0,0 0 0,1 0 0,-1 1 0,1-1 0,0 1 0,0 0 0,0 0 0,1 0 0,-2 7 0,-1 0 0,0 0 0,1 0 0,1 1 0,-4 22 0,7-33 0,0 0 0,-1 0 0,1 0 0,0 0 0,0 0 0,0 0 0,1 0 0,-1 0 0,0 0 0,1 0 0,-1 0 0,1 0 0,0 0 0,-1-1 0,1 1 0,0 0 0,0 0 0,0-1 0,1 1 0,1 2 0,-1-3 0,-1 0 0,1 0 0,-1-1 0,1 1 0,0 0 0,-1-1 0,1 0 0,0 1 0,0-1 0,-1 0 0,1 0 0,0 0 0,0 0 0,-1 0 0,1 0 0,0 0 0,0-1 0,2 0 0,3-1 0,-1 0 0,1-1 0,-1 0 0,0 0 0,0-1 0,0 1 0,0-1 0,-1-1 0,1 1 0,7-9 0,16-37 0,-26 43 0,1-1 0,0 0 0,0 1 0,1 0 0,9-11 0,-14 18 0,1-1 0,-1 1 0,0-1 0,1 1 0,-1-1 0,1 1 0,-1-1 0,1 1 0,-1 0 0,1-1 0,-1 1 0,1 0 0,-1-1 0,1 1 0,-1 0 0,1 0 0,0-1 0,-1 1 0,1 0 0,-1 0 0,1 0 0,0 0 0,-1 0 0,1 0 0,0 0 0,-1 0 0,1 0 0,-1 0 0,1 0 0,0 0 0,-1 0 0,1 1 0,-1-1 0,1 0 0,0 0 0,-1 1 0,1-1 0,0 1 0,0 1 0,1 0 0,-1 0 0,0 0 0,0 0 0,0 1 0,0-1 0,0 0 0,0 1 0,-1-1 0,1 4 0,5 62 0,-6-67 0,1 61 0,-6 207 0,5-263 0,-1-1 0,0 1 0,0-1 0,0 1 0,0-1 0,-1 1 0,0-1 0,0 0 0,-1 0 0,1 0 0,-1 0 0,0 0 0,-1 0 0,1-1 0,-1 0 0,0 0 0,0 0 0,0 0 0,0 0 0,-1-1 0,1 0 0,-1 0 0,-10 5 0,4-4 0,-1 0 0,0-1 0,0-1 0,0 0 0,0 0 0,0-1 0,0-1 0,-1 0 0,-23-3 0,34 3-40,-1 0 0,0 0 0,1-1 0,-1 1-1,0-1 1,1 1 0,-1-1 0,1 0 0,-1 0 0,1 0 0,-1-1-1,1 1 1,0-1 0,-1 1 0,1-1 0,0 0 0,0 1-1,0-1 1,1 0 0,-1 0 0,0-1 0,1 1 0,-1 0 0,1 0-1,0-1 1,0 1 0,0-1 0,0 1 0,0-1 0,0 0-1,1 1 1,-1-1 0,1-3 0,2-12-6786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01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24575,'-1'32'0,"-1"-1"0,-1 0 0,-11 46 0,11-63 0,0 1 0,0 0 0,1 0 0,1 0 0,1 18 0,0-33 0,0 0 0,0 1 0,0-1 0,0 1 0,0-1 0,0 0 0,0 1 0,0-1 0,0 1 0,0-1 0,1 1 0,-1-1 0,0 0 0,0 1 0,0-1 0,1 0 0,-1 1 0,0-1 0,0 0 0,1 1 0,-1-1 0,0 0 0,1 1 0,-1-1 0,0 0 0,1 0 0,-1 1 0,0-1 0,1 0 0,-1 0 0,0 0 0,1 0 0,-1 1 0,1-1 0,-1 0 0,1 0 0,-1 0 0,1 0 0,18-10 0,18-26 0,-34 33 0,-3 3 0,0-1 0,0 0 0,0 1 0,1-1 0,-1 1 0,0-1 0,1 1 0,-1-1 0,1 1 0,-1-1 0,0 1 0,1-1 0,-1 1 0,1-1 0,-1 1 0,1 0 0,0-1 0,-1 1 0,1 0 0,-1 0 0,1-1 0,0 1 0,-1 0 0,1 0 0,-1 0 0,1 0 0,0 0 0,-1 0 0,1 0 0,0 0 0,-1 0 0,1 0 0,0 0 0,-1 0 0,1 0 0,-1 0 0,1 1 0,0-1 0,-1 0 0,1 0 0,-1 1 0,1-1 0,-1 0 0,1 1 0,-1-1 0,1 1 0,-1-1 0,1 1 0,-1-1 0,1 1 0,-1-1 0,0 1 0,1-1 0,-1 1 0,0-1 0,1 1 0,-1 0 0,0-1 0,0 1 0,0-1 0,0 1 0,0 0 0,0-1 0,1 1 0,-1 0 0,0-1 0,-1 1 0,1 1 0,2 55 0,-2-48 0,-3 276 0,41-346-1365,-27 39-5461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01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24575,'-2'72'0,"0"-42"0,1 0 0,2-1 0,1 1 0,6 30 0,-7-55 0,0-1 0,1 0 0,-1 0 0,1 0 0,0 0 0,1-1 0,-1 1 0,1 0 0,-1-1 0,1 0 0,0 1 0,0-1 0,1 0 0,-1-1 0,1 1 0,-1-1 0,1 1 0,0-1 0,0 0 0,0 0 0,0-1 0,0 1 0,0-1 0,0 0 0,1 0 0,7 0 0,12 2 0,1-2 0,-1-1 0,44-4 0,-18 0 0,-26 0 0,-24 4 0,0-1 0,0 1 0,0 0 0,0-1 0,0 1 0,0 0 0,0 0 0,0-1 0,0 1 0,0 0 0,0-1 0,0 1 0,0 0 0,-1 0 0,1-1 0,0 1 0,0 0 0,0 0 0,0-1 0,-1 1 0,1 0 0,0 0 0,0 0 0,0-1 0,-1 1 0,1 0 0,0 0 0,0 0 0,-1 0 0,1-1 0,0 1 0,-1 0 0,1 0 0,0 0 0,0 0 0,-1 0 0,1 0 0,-46-14 0,-15 8-1365,32 4-5461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0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24575,'5'0'0,"8"0"0,1-5 0,4-2 0,4 0 0,4 1 0,-3 2-8191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0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24575,'1'1'0,"1"-1"0,-1 1 0,0-1 0,1 1 0,-1 0 0,0 0 0,0 0 0,1 0 0,-1-1 0,0 2 0,0-1 0,0 0 0,0 0 0,0 0 0,0 0 0,0 1 0,-1-1 0,1 0 0,0 1 0,-1-1 0,1 0 0,-1 1 0,1-1 0,-1 1 0,0-1 0,0 1 0,0 2 0,6 48 0,-5-46 0,1 29 0,-2 0 0,-1-1 0,-2 1 0,-1 0 0,-9 35 0,8-44 0,-3 50 0,9-86 0,1 1 0,1 0 0,-1 0 0,2 0 0,-1 1 0,1-1 0,9-15 0,51-71 0,-11 17 0,-52 75 0,0 1 0,0 0 0,1 0 0,-1 0 0,0 0 0,1 1 0,-1-1 0,1 0 0,-1 1 0,1-1 0,0 1 0,0-1 0,0 1 0,0 0 0,0-1 0,0 1 0,0 1 0,0-1 0,0 0 0,1 0 0,-1 1 0,4-1 0,-4 1 0,0 1 0,0 0 0,-1-1 0,1 1 0,0 0 0,-1 0 0,1 0 0,-1 1 0,1-1 0,-1 0 0,0 0 0,1 1 0,-1-1 0,0 1 0,0-1 0,0 1 0,0 0 0,0-1 0,-1 1 0,1 0 0,0 0 0,-1-1 0,1 1 0,-1 0 0,1 0 0,-1 0 0,0 0 0,0 2 0,5 43 10,-3 0 0,-4 80 0,-2-32-1405,4-82-5431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1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24575,'5'0'0,"-1"0"0,0 1 0,0-1 0,0 1 0,0 0 0,0 1 0,0-1 0,0 1 0,-1-1 0,1 1 0,0 0 0,-1 1 0,1-1 0,-1 0 0,0 1 0,0 0 0,0 0 0,0 0 0,0 0 0,-1 0 0,1 1 0,-1-1 0,0 1 0,0 0 0,-1-1 0,1 1 0,0 0 0,-1 0 0,0 0 0,1 8 0,-1-9 0,-1 1 0,1 0 0,-1 0 0,0 0 0,0 0 0,0-1 0,0 1 0,-1 0 0,0 0 0,1 0 0,-1-1 0,-1 1 0,1 0 0,-1-1 0,1 1 0,-1-1 0,0 1 0,0-1 0,0 0 0,-1 0 0,1 0 0,-1 0 0,0-1 0,0 1 0,0 0 0,0-1 0,0 0 0,0 0 0,0 0 0,-1 0 0,1-1 0,-8 3 0,1-2 0,1 0 0,-1 0 0,1-1 0,-1-1 0,0 0 0,0 0 0,1-1 0,-1 0 0,-14-3 0,21 3 0,0 1 0,1-1 0,-1 0 0,1 0 0,0 0 0,-1 0 0,1 0 0,0 0 0,-1 0 0,1-1 0,0 1 0,0-1 0,0 0 0,0 0 0,1 1 0,-1-1 0,0 0 0,1-1 0,-1 1 0,1 0 0,0 0 0,0-1 0,0 1 0,0 0 0,0-1 0,0 1 0,1-1 0,-1 1 0,1-1 0,-1 0 0,1 1 0,0-1 0,0 1 0,0-1 0,1 1 0,-1-1 0,1 0 0,-1 1 0,1-1 0,1-2 0,0 0-11,1 0-1,0 0 1,0 0-1,0 0 0,1 0 1,0 1-1,-1-1 1,2 1-1,-1 0 0,8-6 1,4-4-1227,-1-1-5588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24575,'0'218'0,"3"-231"0,1 1 0,0-1 0,0 1 0,1 0 0,1 0 0,11-19 0,-14 25-65,1 0 0,-1 1 0,1-1 0,0 1 0,0 0 0,1 0 0,0 1 0,-1-1 0,1 1 0,1 0 0,-1 0 0,1 1 0,-1-1 0,1 1 0,0 1 0,0-1 0,1 1 0,-1 0 0,0 0 0,13-1 0,6 0-6761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2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24575,'1'229'0,"1"-239"0,1 0 0,0 0 0,0 0 0,1 0 0,8-16 0,-9 21 0,0 0 0,0-1 0,1 1 0,-1 0 0,1 1 0,0-1 0,0 1 0,1 0 0,-1 0 0,1 0 0,6-3 0,-11 7 0,1 0 0,0 0 0,-1 0 0,1 0 0,0 0 0,-1 0 0,1 0 0,0 1 0,-1-1 0,1 0 0,-1 0 0,1 1 0,0-1 0,-1 0 0,1 1 0,-1-1 0,1 1 0,-1-1 0,1 1 0,-1-1 0,1 1 0,-1-1 0,0 1 0,1-1 0,-1 1 0,0 0 0,1-1 0,-1 1 0,0-1 0,0 1 0,0 0 0,1-1 0,-1 1 0,0 0 0,0-1 0,0 1 0,0 0 0,0 0 0,0-1 0,0 1 0,-1 0 0,4 35 0,-3-34 0,0 0 7,0 0-1,0 0 0,0 0 0,0 0 1,0 0-1,0 0 0,1 0 1,-1 0-1,1 0 0,-1-1 1,1 1-1,0 0 0,0 0 0,0-1 1,0 1-1,0 0 0,0-1 1,2 2-1,-2-2-74,0-1 1,1 1-1,0 0 1,-1-1-1,1 0 1,-1 1-1,1-1 1,-1 0-1,1 0 1,0 0-1,-1 0 1,1 0-1,-1 0 1,1 0-1,0-1 1,-1 1-1,1-1 1,-1 1-1,1-1 1,-1 1-1,3-2 1,12-6-6759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51 24575,'2'0'0,"0"-1"0,1 0 0,-1 0 0,0 0 0,0 0 0,0 0 0,0 0 0,0 0 0,0-1 0,0 1 0,-1-1 0,1 0 0,0 1 0,-1-1 0,1 0 0,-1 0 0,2-3 0,-3 5 0,1 0 0,-1-1 0,1 1 0,-1 0 0,0-1 0,1 1 0,-1-1 0,1 1 0,-1-1 0,0 1 0,0-1 0,1 1 0,-1-1 0,0 1 0,0-1 0,0 1 0,1-1 0,-1 1 0,0-1 0,0 0 0,0 1 0,0-1 0,0 1 0,0-1 0,0 1 0,0-1 0,0 0 0,-1 1 0,1-1 0,0 1 0,0-1 0,0 1 0,-1-1 0,1 1 0,0-1 0,-1 1 0,1-1 0,0 1 0,-1-1 0,1 1 0,0 0 0,-1-1 0,1 1 0,-1-1 0,1 1 0,-1 0 0,1 0 0,-1-1 0,1 1 0,-1 0 0,1 0 0,-1 0 0,1-1 0,-1 1 0,0 0 0,1 0 0,-1 0 0,1 0 0,-1 0 0,1 0 0,-1 0 0,0 0 0,1 0 0,-1 1 0,1-1 0,-2 0 0,-4 2 0,-1-1 0,1 1 0,-1 0 0,1 1 0,0 0 0,-1 0 0,1 0 0,1 1 0,-1-1 0,1 2 0,-1-1 0,-7 8 0,10-9 0,0 0 0,1 0 0,-1 0 0,0 1 0,1-1 0,0 1 0,0-1 0,0 1 0,0 0 0,1 0 0,-1 0 0,1 0 0,0 0 0,0 0 0,1 0 0,-1 0 0,1 0 0,0 0 0,0 1 0,0-1 0,1 7 0,-1-10 0,0 1 0,1-1 0,-1 1 0,0-1 0,0 1 0,1-1 0,-1 0 0,1 1 0,-1-1 0,1 1 0,0-1 0,0 0 0,-1 0 0,1 1 0,0-1 0,0 0 0,0 0 0,0 0 0,0 0 0,1 0 0,-1 0 0,0 0 0,0-1 0,1 1 0,-1 0 0,0-1 0,1 1 0,-1-1 0,1 1 0,-1-1 0,0 0 0,1 1 0,-1-1 0,1 0 0,-1 0 0,1 0 0,-1 0 0,1 0 0,-1 0 0,1-1 0,-1 1 0,2-1 0,1-1 0,1 0 0,-1 0 0,0-1 0,-1 0 0,1 1 0,0-1 0,-1 0 0,0-1 0,1 1 0,-1-1 0,-1 1 0,4-6 0,-1 1 0,-3 4 0,0 0 0,1 0 0,-1 0 0,1 0 0,0 1 0,0-1 0,0 1 0,5-4 0,-7 7 0,-1-1 0,1 1 0,-1 0 0,1 0 0,0-1 0,-1 1 0,1 0 0,-1 0 0,1 0 0,0 0 0,-1 0 0,1 0 0,0 0 0,-1 0 0,1 0 0,-1 0 0,1 0 0,0 1 0,-1-1 0,1 0 0,-1 0 0,1 1 0,-1-1 0,2 1 0,16 22 0,-14-15-120,-3-4 16,1-1 1,-1 0-1,1 1 0,0-1 0,1 0 1,-1 0-1,0 0 0,1 0 0,0 0 0,-1 0 1,6 2-1,2 0-6722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0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0 180 24575,'5'0'0,"-1"0"0,1 0 0,-1 0 0,1 1 0,-1-1 0,1 1 0,-1 1 0,1-1 0,-1 1 0,0-1 0,0 1 0,0 0 0,6 4 0,-5-1 0,-1-1 0,0 0 0,0 1 0,0 0 0,-1 0 0,1 0 0,-1 1 0,0-1 0,3 10 0,0 7 0,0-1 0,-2 1 0,-1-1 0,0 1 0,-2 0 0,0 0 0,-2 0 0,-4 37 0,5-57 0,0 0 0,0 0 0,-1 0 0,1 0 0,0 0 0,-1 0 0,1 0 0,-1 0 0,1 0 0,-1 0 0,0 0 0,0-1 0,0 1 0,0 0 0,0 0 0,-1-1 0,1 1 0,0-1 0,-1 1 0,1-1 0,-1 1 0,0-1 0,1 0 0,-1 0 0,-3 2 0,4-3 0,0 0 0,1 0 0,-1 0 0,0 0 0,0 0 0,0 0 0,0-1 0,1 1 0,-1 0 0,0 0 0,0-1 0,0 1 0,1 0 0,-1-1 0,0 1 0,0-1 0,1 1 0,-1-1 0,0 1 0,1-1 0,-1 1 0,0-2 0,-1 0 0,1-1 0,-1 1 0,1-1 0,-1 0 0,1 1 0,0-1 0,0 0 0,0 0 0,0-5 0,-4-27 0,2-1 0,1 0 0,3 0 0,4-44 0,-4 77 0,-1 0 0,1-1 0,0 1 0,0 0 0,0 1 0,0-1 0,0 0 0,1 0 0,-1 0 0,1 1 0,0-1 0,0 1 0,0-1 0,0 1 0,0 0 0,0 0 0,1 0 0,3-3 0,5-1 0,0 0 0,0 0 0,19-6 0,-20 9 0,0-1 0,-1 0 0,1-1 0,-1 0 0,11-8 0,0-5 0,-2 0 0,25-33 0,-8 9 0,-28 33 0,12-8 0,-14 21 0,-2 16 0,-7 291-1365,4-284-5461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3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24575,'0'6'0,"0"6"0,0 8 0,0 5 0,0 4 0,0 3 0,0 1 0,0 0 0,0 1 0,0-1 0,0 0 0,0 0 0,0-1 0,0-5-8191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24575,'6'0'0,"1"-5"0,5-3 0,1 1-8191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4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24575,'0'6'0,"0"7"0,0 6 0,0 7 0,0 3 0,0-3-8191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4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24575,'2'0'0,"0"0"0,0 0 0,0 0 0,-1 0 0,1 0 0,0 0 0,0 0 0,0 1 0,0-1 0,0 1 0,0-1 0,0 1 0,-1 0 0,1 0 0,0 0 0,0 0 0,-1 0 0,1 0 0,-1 0 0,1 0 0,-1 1 0,1-1 0,1 2 0,-3-1 0,1 0 0,-1 0 0,1 0 0,-1 0 0,0 1 0,0-1 0,0 0 0,0 0 0,0 0 0,0 0 0,-1 0 0,1 0 0,-1 0 0,1 0 0,-1 0 0,0 0 0,-1 3 0,-5 7 0,0-1 0,0 0 0,-1 0 0,0 0 0,-14 12 0,-75 72 0,97-95-4,-1 1 1,0-1-1,1 1 0,-1-1 0,0 1 1,1 0-1,-1-1 0,1 1 0,-1 0 1,1-1-1,-1 1 0,1 0 0,-1-1 1,1 1-1,0 0 0,-1 0 0,1 0 1,0-1-1,0 1 0,-1 0 0,1 0 1,0 0-1,0 0 0,0-1 0,0 3 1,1-2 12,0-1 1,-1 1 0,1 0-1,0-1 1,0 1 0,-1 0-1,1-1 1,0 1 0,0-1-1,0 1 1,0-1 0,0 0-1,0 1 1,0-1 0,0 0-1,0 0 1,0 0 0,1 1-1,56 0-714,-49-2-41,19 1-6080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7 290 24575,'24'-1'0,"-1"-2"0,0 0 0,0-1 0,39-13 0,86-40 0,-143 54 0,1 0 0,-1-1 0,0 1 0,0-1 0,0 0 0,0 0 0,-1-1 0,1 0 0,-1 1 0,-1-1 0,1-1 0,-1 1 0,4-7 0,0-4 0,0 1 0,-1-1 0,6-28 0,-12 43 0,1 0 0,-1-1 0,1 1 0,-1 0 0,0-1 0,0 1 0,0-1 0,0 1 0,0-1 0,0 1 0,0-1 0,0 1 0,-1 0 0,1-1 0,0 1 0,-1-1 0,1 1 0,-1 0 0,0 0 0,1-1 0,-1 1 0,0 0 0,0 0 0,0 0 0,0 0 0,-1-2 0,-1 2 0,0-1 0,1 1 0,-1 0 0,0 0 0,1 0 0,-1 0 0,0 1 0,0-1 0,0 1 0,0 0 0,0-1 0,-4 2 0,-7 0 0,-1 1 0,0 0 0,1 1 0,-15 5 0,15-3 0,0 1 0,0-1 0,1 2 0,0 0 0,0 1 0,0 0 0,1 1 0,1 0 0,-1 1 0,2 0 0,-1 1 0,-12 17 0,11-12 0,0 0 0,1 1 0,0 0 0,2 1 0,0 0 0,-12 36 0,18-44 0,0 0 0,1 1 0,0-1 0,0 1 0,1-1 0,1 1 0,0 0 0,1-1 0,-1 1 0,2 0 0,0-1 0,0 1 0,1-1 0,7 17 0,-8-23 5,0 0-1,0-1 1,1 0 0,0 1-1,0-1 1,0 0-1,0 0 1,0 0 0,0-1-1,1 1 1,-1-1 0,1 0-1,0 0 1,0 0-1,0 0 1,0-1 0,0 0-1,0 0 1,0 0-1,0 0 1,0 0 0,1-1-1,-1 0 1,0 0-1,8-1 1,-1 1-154,-1-1 1,1-1-1,-1 0 1,0 0-1,1-1 1,-1-1-1,0 0 1,-1 0-1,13-7 1,-5-1-6678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6:16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8:0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24575,'10'-1'0,"1"0"0,-1-1 0,0 0 0,19-7 0,29-5 0,60-1 0,-37 4 0,96 0 0,500 12 0,-619 2 0,0 3 0,82 18 0,-83-12 0,1-2 0,86 2 0,-70-12 0,133 17 0,-105-6 0,1-4 0,128-9 0,-70-1 0,-59 5 0,118-4 0,-121-14 0,-65 9 0,58-3 0,264 9 0,-166 3 0,-166-1 0,0 1 0,44 11 0,-43-7 0,0-1 0,34 1 0,128-8 0,76 4 0,-164 16 0,-37-5 0,-41-8 0,0 1 0,37 15 0,-42-15 0,0 0 0,0 0 0,1-1 0,-1-2 0,27 4 0,135-8 0,30 2 0,-121 14 0,-63-9 0,0-2 0,35 3 0,327-8 0,-328-5-1365,-38-1-5461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8:2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24575,'1'-2'0,"-1"-1"0,1 1 0,0-1 0,-1 1 0,1-1 0,0 1 0,1-1 0,-1 1 0,0 0 0,1 0 0,-1 0 0,1 0 0,0 0 0,-1 0 0,1 0 0,0 0 0,0 0 0,1 1 0,-1 0 0,0-1 0,0 1 0,1 0 0,-1 0 0,1 0 0,-1 0 0,6-1 0,5-2 0,0 1 0,0 0 0,24-1 0,68-12 0,-73 10 0,60-5 0,-49 10 0,-4 1 0,-1-1 0,0-2 0,42-10 0,-27 5 0,0 1 0,1 4 0,106 6 0,-42 0 0,203-4-1365,-294 1-5461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8:28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24575,'1932'0'0,"-1914"1"-316,0 1 0,0 1 0,35 10 0,-52-13 215,21 6-6725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18:37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0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24575,'79'-1'0,"88"3"0,-164-2 0,-1 0 0,0 0 0,0 0 0,1 0 0,-1 0 0,0 1 0,1-1 0,-1 1 0,0-1 0,0 1 0,0 0 0,0 0 0,0 0 0,0 0 0,0 0 0,0 1 0,0-1 0,0 0 0,-1 1 0,1 0 0,0-1 0,-1 1 0,0 0 0,1 0 0,-1 0 0,0 0 0,0 0 0,0 0 0,0 0 0,0 0 0,0 0 0,-1 0 0,1 1 0,-1-1 0,0 0 0,1 0 0,-1 1 0,0-1 0,0 0 0,-1 0 0,1 1 0,-1 2 0,-1 2 0,0 0 0,0-1 0,0 1 0,-1-1 0,0 0 0,-1 1 0,1-1 0,-1-1 0,-1 1 0,1-1 0,-1 1 0,-9 8 0,-5-1-227,0 0-1,-1-1 1,0-1-1,-1-1 1,-25 8-1,27-10-6598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17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2251 904 24575,'-5'2'0,"-1"-1"0,1 1 0,-1 0 0,1 0 0,0 1 0,0-1 0,-5 4 0,-10 5 0,-2-3 0,0-1 0,0 0 0,0-2 0,-1-1 0,-45 4 0,-122-10 0,77-1 0,-304 3 0,393-2 0,1 0 0,-45-11 0,42 7 0,1 2 0,-33-3 0,10 3 0,0-2 0,-62-16 0,64 11 0,-1 2 0,-72-4 0,95 12 0,0-2 0,-30-8 0,-38-3 0,49 10 0,0-2 0,0-1 0,-47-15 0,69 14 0,0-1 0,-25-14 0,3 0 0,36 20 0,1 0 0,-1 0 0,1-1 0,0 0 0,1 0 0,-1-1 0,1 1 0,0-1 0,0 0 0,0-1 0,1 1 0,-1-1 0,1 0 0,1 0 0,-1 0 0,1-1 0,-3-9 0,4 8 0,0 1 0,1-1 0,0 0 0,1 0 0,0 0 0,0 0 0,0 1 0,1-1 0,0 0 0,1 0 0,0 1 0,0-1 0,1 1 0,0-1 0,6-11 0,2 1 0,1 1 0,0 0 0,2 0 0,0 1 0,1 1 0,31-25 0,-4 10 0,2 1 0,1 2 0,76-32 0,-66 33 0,16 3 0,-57 19 0,0 0 0,-1 0 0,24-11 0,-7 0 0,1 2 0,0 2 0,1 1 0,0 1 0,1 2 0,0 1 0,44-3 0,107-20 0,-123 17 0,2 2 0,80-2 0,-41 11 0,148 5 0,-238-3 0,0 0 0,0 0 0,0 2 0,0-1 0,0 1 0,0 1 0,-1 1 0,1-1 0,-1 2 0,0-1 0,-1 1 0,0 1 0,0 0 0,0 1 0,-1 0 0,0 0 0,0 1 0,-1 0 0,0 0 0,7 12 0,26 53 0,-26-44 0,1-2 0,30 40 0,-32-48 0,0 0 0,13 29 0,-17-30 0,0 0 0,1-1 0,21 24 0,-23-31 0,0 0 0,-1 1 0,0-1 0,-1 2 0,-1-1 0,0 1 0,0 0 0,-1 0 0,-1 0 0,0 1 0,2 16 0,-7-26 0,1 1 0,-1-1 0,0 1 0,0-1 0,-1 1 0,1-1 0,-1 0 0,0 0 0,0 0 0,-1 0 0,1 0 0,-1 0 0,0-1 0,0 1 0,0-1 0,0 0 0,-1 1 0,-5 3 0,-5 4 0,0-1 0,-1-1 0,-25 13 0,8-9 0,0-2 0,-56 12 0,0 0 0,83-21-170,0-1-1,0 0 0,1 0 1,-1 0-1,0 0 0,0-1 1,-6 0-1,-6-3-6655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17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1076 24575,'12'-2'0,"1"0"0,-1-1 0,1 0 0,-1-1 0,0-1 0,0 0 0,0 0 0,-1-1 0,20-14 0,29-13 0,228-106-545,-215 106 362,138-52-759,-11 11 296,32-10-186,-91 30 832,175-41 0,-95 31 0,-137 38 0,235-80-15,0-1 1711,-284 95-1285,43-23 0,-47 21-196,0 1 0,34-10 0,-17 8-1580,-30 6-5461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24575,'115'2'0,"125"-5"0,-184-9 0,-46 9 0,0 0 0,0 0 0,0 2 0,1-1 0,-1 1 0,15 1 0,-23 0 0,1 1 0,-1-1 0,1 1 0,-1 0 0,0 0 0,1 0 0,-1 0 0,0 0 0,1 0 0,-1 1 0,0-1 0,0 1 0,0 0 0,0-1 0,-1 1 0,1 0 0,0 0 0,-1 0 0,1 0 0,-1 1 0,0-1 0,0 0 0,0 1 0,0-1 0,0 0 0,0 1 0,0-1 0,-1 1 0,0-1 0,1 4 0,1 5 0,-1 0 0,0 0 0,0 0 0,-1 0 0,-1 1 0,0-1 0,0 0 0,-1-1 0,-1 1 0,1 0 0,-2-1 0,0 1 0,0-1 0,0 0 0,-13 18 0,6-7 0,2 0 0,-9 23 0,14-30 0,-1-1 0,0 1 0,-2-1 0,1 0 0,-1-1 0,-1 1 0,0-1 0,-13 13 0,8-12-455,1 0 0,-21 30 0,23-26-6371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24575,'0'517'0,"1"-505"0,0-1 0,0 1 0,1 0 0,0 0 0,1 0 0,1-1 0,-1 1 0,2-1 0,0 0 0,10 16 0,-11-20 0,0-1 0,0-1 0,0 1 0,1-1 0,0 1 0,0-1 0,1-1 0,-1 1 0,1-1 0,0 0 0,0 0 0,1-1 0,-1 0 0,1 0 0,0 0 0,-1-1 0,1 0 0,13 2 0,-8-3 0,0-1 0,1 0 0,-1-1 0,0-1 0,0 1 0,0-2 0,0 0 0,-1 0 0,1-1 0,-1-1 0,0 0 0,0 0 0,0-1 0,-1-1 0,0 1 0,0-2 0,-1 1 0,0-2 0,10-10 0,-11 7 0,0 0 0,-1 0 0,-1-1 0,0 0 0,-1-1 0,0 1 0,4-21 0,-3 13 0,0 0 0,12-24 0,0 3-69,-3 0-1,-1-1 0,-2-1 1,9-68-1,-10 54-947,-6 30-5809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24575,'6'0'0,"7"0"0,6 0 0,7 0 0,3 0 0,3 0 0,1 0 0,-5 0-8191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2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24575,'0'37'0,"2"0"0,1-1 0,12 58 0,-6-40 0,-3-1 0,-3 1 0,-5 108 0,-1-44 0,3 544-1365,0-648-5461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3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49 131 24575,'12'-1'0,"1"0"0,0-1 0,-1-1 0,18-6 0,18-4 0,-37 11 0,0-1 0,0 0 0,-1-1 0,1 0 0,-1 0 0,0-1 0,0-1 0,0 0 0,-1 0 0,0 0 0,9-9 0,-14 11 0,18-18 0,-26 14 0,-18 5 0,13 3 0,1 1 0,-1 0 0,0 0 0,1 1 0,-1 0 0,1 1 0,0 0 0,-1 0 0,1 0 0,1 1 0,-1 1 0,1-1 0,-1 1 0,1 1 0,1-1 0,-1 1 0,1 0 0,-9 12 0,-8 11 0,1 1 0,2 1 0,-18 36 0,30-54 0,2-3 0,1 0 0,0 0 0,0 0 0,1 1 0,0 0 0,1 0 0,0 0 0,-2 20 0,6-29 0,0 0 0,1 0 0,-1 0 0,0 0 0,1 0 0,-1 0 0,1 0 0,-1 0 0,1 0 0,0-1 0,0 1 0,0 0 0,0-1 0,0 0 0,0 0 0,0 1 0,1-1 0,3 1 0,44 14 0,-34-13-68,0 0 0,0-1-1,0-2 1,1 1 0,-1-2 0,0 0-1,0-1 1,0 0 0,0-1 0,0-1-1,-1-1 1,1 0 0,-1-1 0,0-1-1,-1 0 1,0-1 0,0 0 0,0-2-1,14-12 1,-13 8-6758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24575,'0'517'0,"1"-493"0,2 0 0,10 44 0,-8-43 0,0 1 0,1 32 0,-5-36-84,-1-10-236,0 0-1,1 0 1,3 19 0,3-10-6506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4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24575,'18'0'0,"-3"0"0,0 0 0,0 0 0,0 1 0,0 1 0,24 7 0,-36-8 0,1 0 0,0 1 0,-1 0 0,1 0 0,-1 0 0,1 1 0,-1-1 0,0 1 0,0-1 0,0 1 0,0 0 0,-1 0 0,1 0 0,-1 1 0,1-1 0,-1 1 0,-1-1 0,1 1 0,0 0 0,-1 0 0,0-1 0,1 1 0,-2 0 0,1 0 0,0 7 0,2 5 0,-2 0 0,0 1 0,-1-1 0,0 1 0,-4 22 0,3-33 0,-1 0 0,1-1 0,-1 1 0,0-1 0,0 1 0,-1-1 0,0 0 0,0 0 0,0 0 0,0 0 0,-1-1 0,0 1 0,0-1 0,0 0 0,0 0 0,-1 0 0,1-1 0,-8 5 0,4-3 0,-1 0 0,0-1 0,1 0 0,-1 0 0,-1-1 0,1 0 0,0-1 0,-1 0 0,-15 2 0,19-5 0,0 1 0,0-1 0,0 0 0,0 0 0,0-1 0,1 0 0,-1 0 0,1 0 0,-1-1 0,1 1 0,0-1 0,0-1 0,0 1 0,0-1 0,0 1 0,-7-10 0,-1 0 0,-2 0 0,2-1 0,0 0 0,0-1 0,-19-31 0,30 43 0,1 0 0,-1 0 0,1 0 0,-1 0 0,1 0 0,0 0 0,0-1 0,0 1 0,1 0 0,-1-1 0,1 1 0,0-1 0,0 1 0,0 0 0,0-1 0,1 1 0,-1-1 0,1 1 0,0 0 0,0 0 0,0-1 0,0 1 0,1 0 0,-1 0 0,1 0 0,0 0 0,0 0 0,0 1 0,0-1 0,1 0 0,-1 1 0,0 0 0,1 0 0,3-3 0,48-27 100,-23 16-1565,-14 6-5361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24575,'0'6'0,"0"7"0,0 6 0,0 6 0,0 4 0,0 3 0,0 1 0,-6-5 0,-1-7-8191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1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24575,'5'0'0,"7"0"0,2 6 0,-2 6 0,-3 7 0,3 0 0,-2 2 0,-2-2-8191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4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24575,'1'-2'0,"0"0"0,0 0 0,0 0 0,0 0 0,0 0 0,0 0 0,1 1 0,-1-1 0,1 0 0,-1 1 0,1-1 0,0 1 0,-1-1 0,1 1 0,0 0 0,0 0 0,4-2 0,37-17 0,-30 16 0,128-37 0,-43 12 77,-73 20-558,1 1 1,51-8-1,-52 13-6345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5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24575,'0'-2'0,"1"1"0,-1 0 0,1-1 0,0 1 0,-1-1 0,1 1 0,0 0 0,0 0 0,0-1 0,0 1 0,0 0 0,0 0 0,0 0 0,0 0 0,1 0 0,-1 0 0,0 1 0,1-1 0,-1 0 0,0 1 0,1-1 0,-1 1 0,1-1 0,-1 1 0,1 0 0,-1-1 0,3 1 0,49-6 0,-47 6 0,55-13 0,-53 10 0,1 1 0,0 0 0,-1 0 0,1 0 0,0 1 0,0 1 0,0-1 0,0 2 0,13 1 0,-19-1 0,0 1 0,-1-1 0,1 1 0,-1 0 0,1 0 0,-1 0 0,1 0 0,-1 1 0,0-1 0,0 1 0,0-1 0,-1 1 0,1-1 0,0 1 0,-1 0 0,0 0 0,0 0 0,0 0 0,0 0 0,0 0 0,0 0 0,-1 1 0,0-1 0,1 0 0,-1 0 0,-1 6 0,1 1 0,0-1 0,-1 1 0,0 0 0,-1 0 0,0-1 0,0 1 0,-6 13 0,-15 20 0,-1-1 0,-56 70 0,78-109-124,0-1 0,-1 1 0,1-1 0,0 1 0,-1-1 0,1 0-1,-1 0 1,0 0 0,1 0 0,-6 2 0,-4-2-6702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24575,'-2'0'0,"-1"0"0,0 1 0,0-1 0,1 1 0,-1 0 0,0-1 0,1 1 0,-1 0 0,1 0 0,-1 1 0,1-1 0,0 1 0,-1-1 0,1 1 0,0 0 0,0-1 0,-2 4 0,-1 0 0,1 1 0,0 0 0,0-1 0,1 1 0,0 1 0,-5 11 0,4-5 0,0 1 0,0 0 0,2 0 0,-1 0 0,2 0 0,0 20 0,1-31 0,0 0 0,1 1 0,0-1 0,-1 0 0,1 0 0,0 0 0,1 0 0,-1 0 0,0 0 0,1 0 0,0-1 0,0 1 0,0 0 0,0-1 0,0 0 0,0 1 0,0-1 0,1 0 0,-1 0 0,1 0 0,0 0 0,-1-1 0,1 1 0,0-1 0,0 0 0,0 1 0,0-1 0,0-1 0,0 1 0,1 0 0,4 0 0,12 1 0,1 0 0,-1-2 0,41-3 0,-29 1 0,0 0-1365,-3 2-5461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6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24575,'6'0'0,"1"-6"0,6-1 0,5 0 0,0-4 0,3-1 0,-3-3 0,1 1 0,-2-3 0,-4 2-8191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24575,'0'67'0,"-2"-1"0,-15 91 0,-17 18 0,29-148 0,2 0 0,1 0 0,1 0 0,3 34 0,0-38 0,-1-1 0,-1 1 0,-1-1 0,-1 1 0,-2-1 0,-7 32 0,3-40 108,7-14-140,1 0 1,0 1 0,-1-1-1,1 0 1,0 0 0,0-1-1,-1 1 1,1 0 0,0 0-1,-1 0 1,1 0 0,0 0-1,0 0 1,-1 0 0,1 0-1,0 0 1,0-1 0,-1 1-1,1 0 1,0 0 0,0 0-1,-1-1 1,1 1 0,0 0-1,0 0 1,0 0 0,0-1-1,-1 1 1,1 0 0,0-1-1,0 1 1,0 0 0,0 0-1,0-1 1,0 1 0,0 0-1,0 0 1,0-1 0,0 1-1,0 0 1,0-1 0,0 1-1,0 0 1,0-1 0,0 1-1,0 0 1,-3-15-6795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24575,'0'12'0,"-5"125"0,2-118 0,0-1 0,-1 0 0,-1 0 0,-1 0 0,-10 23 0,4-11 0,2 0 0,-8 40 0,14-51 0,-70 293 0,52-238-1365,16-52-5461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29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24575,'0'-2'0,"1"-1"0,-1 1 0,1-1 0,0 1 0,0-1 0,0 1 0,0 0 0,0 0 0,1-1 0,-1 1 0,1 0 0,0 0 0,-1 0 0,1 1 0,0-1 0,0 0 0,0 1 0,0-1 0,0 1 0,1-1 0,2 0 0,59-26 0,-51 23 0,86-27 0,-97 32 0,0 0 0,-1-1 0,1 1 0,-1 0 0,1 0 0,0 0 0,-1 0 0,1 0 0,-1 1 0,1-1 0,0 0 0,-1 1 0,1-1 0,-1 1 0,1 0 0,-1-1 0,1 1 0,-1 0 0,0 0 0,1 0 0,-1 0 0,0 0 0,0 0 0,0 0 0,0 0 0,0 1 0,0-1 0,0 0 0,0 1 0,0-1 0,0 0 0,-1 1 0,1-1 0,-1 1 0,1 0 0,-1-1 0,1 1 0,-1-1 0,0 1 0,0 0 0,0 1 0,2 12 0,-1 0 0,0 1 0,-2 22 0,0-23 0,0 32-118,1-6-194,-2 0 1,-1 0-1,-14 65 0,11-84-6514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3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24575,'-13'36'0,"0"-4"0,10-14 0,-10 48 0,2 0 0,-2 103 0,13-142 0,-1-8 0,1 0 0,1-1 0,1 1 0,0 0 0,7 21 0,-8-35 0,1 0 0,1 1 0,-1-1 0,1 0 0,0 0 0,0 0 0,0-1 0,1 1 0,0-1 0,0 0 0,0 0 0,0 0 0,0 0 0,1-1 0,0 0 0,0 0 0,0 0 0,0 0 0,0-1 0,0 0 0,9 3 0,14 0 0,1 0 0,-1-2 0,1-1 0,0-1 0,55-6 0,4 1 0,-76 4-76,-1-1 1,0 0-1,1 0 0,-1-1 0,0-1 0,0 0 0,0 0 0,0-1 1,0-1-1,-1 0 0,0 0 0,0-1 0,0 0 0,-1-1 1,0 0-1,0 0 0,13-15 0,-10 6-6750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30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0 24575,'-2'11'0,"-1"0"0,0-1 0,0 1 0,-1-1 0,-1 0 0,0 0 0,0-1 0,-11 15 0,8-11 0,-22 43 0,3 1 0,-29 86 0,1-3 0,42-108-1365,2-4-5461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30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24575,'5'0'0,"2"-6"0,6-1 0,5 0 0,6 1 0,3 2 0,4 2 0,1 0 0,-4-4 0,-2-1 0,0 1 0,-4-5 0,0 0 0,1 2 0,-3-3 0,-5 0-8191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1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1 199 24575,'4'-1'0,"1"-1"0,0 0 0,0-1 0,-1 1 0,0-1 0,1 0 0,-1 0 0,0-1 0,-1 1 0,1-1 0,0 1 0,2-6 0,5-1 0,37-41 0,-32 33 0,0 0 0,2 1 0,27-20 0,-45 36 4,1 1-1,-1-1 1,1 1-1,-1 0 1,1-1-1,-1 1 1,1-1-1,0 1 1,-1 0-1,1 0 0,-1-1 1,1 1-1,0 0 1,-1 0-1,1 0 1,0 0-1,0 0 1,-1 0-1,1 0 1,0 0-1,-1 0 1,1 0-1,0 0 1,-1 0-1,1 0 1,0 0-1,-1 1 1,1-1-1,0 0 0,-1 0 1,1 1-1,0-1 1,0 1-1,0 0-85,-1 0 0,1 1-1,-1-1 1,1 0-1,-1 0 1,0 0-1,1 0 1,-1 1 0,0-1-1,0 0 1,0 0-1,0 1 1,0-1 0,0 0-1,0 0 1,0 1-1,-1 1 1,-3 13-6744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3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24575,'44'0'0,"23"-1"0,1 3 0,109 17 0,-135-13 0,-32-5 0,0 0 0,1 1 0,-1 0 0,0 1 0,0 0 0,15 7 0,-22-9 0,-1 1 0,1 0 0,0 0 0,-1 1 0,0-1 0,1 1 0,-1-1 0,0 1 0,0 0 0,0-1 0,-1 1 0,1 0 0,-1 0 0,1 0 0,-1 1 0,0-1 0,0 0 0,-1 0 0,1 1 0,-1-1 0,1 0 0,-1 1 0,0-1 0,0 0 0,-1 4 0,0 2 0,-1-1 0,1 1 0,-2-1 0,1 0 0,-1 0 0,0 0 0,-1 0 0,0-1 0,0 1 0,0-1 0,-1 0 0,0 0 0,-1 0 0,0-1 0,-8 8 0,-13 10 0,-1-1 0,-40 24 0,39-27 0,2 2 0,1 1 0,2 1 0,0 1 0,1 2 0,2 0 0,-31 51 0,50-76 0,1-1 0,-1 1 0,1 0 0,0 0 0,0 0 0,-1 0 0,1 0 0,0 0 0,1 1 0,-1-1 0,0 0 0,1 0 0,-1 1 0,1-1 0,0 0 0,0 1 0,-1-1 0,2 0 0,-1 1 0,0-1 0,0 0 0,1 1 0,-1-1 0,1 0 0,0 0 0,1 3 0,0-3 0,1 1 0,-1-1 0,1 0 0,0 0 0,0 0 0,0-1 0,0 1 0,0-1 0,0 1 0,1-1 0,-1 0 0,0 0 0,1 0 0,-1-1 0,0 1 0,1-1 0,5 0 0,4 1 0,1-1 0,-1-1 0,1 0 0,-1-1 0,0 0 0,1-1 0,18-7 0,4-4 0,44-25 0,-46 21 0,-25 13 0,-1 0 0,0-1 0,0 0 0,9-10 0,27-19 0,-11 16-116,-4 4-63,-1-1 1,-1-2 0,-1 0-1,0-2 1,-2 0-1,39-42 1,-52 46-6648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31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 24575,'-2'39'0,"-2"1"0,-2-1 0,-2-1 0,-12 40 0,-3 14 0,-33 128 0,40-172 0,-10 38 0,-7 102 0,27-161-1365,-2-7-5461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58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728 100 24575,'27'-2'0,"1"-2"0,-1 0 0,0-2 0,40-13 0,-30 8 0,13-4 0,-22 6 0,0 1 0,0 1 0,1 1 0,47-2 0,645 7 0,-316 4 0,-400-4 0,0 1 0,1 0 0,-1 1 0,0 0 0,0-1 0,0 2 0,0-1 0,0 0 0,0 1 0,6 3 0,-8-3 0,0 0 0,-1 0 0,1 1 0,0 0 0,-1-1 0,1 1 0,-1 0 0,0 0 0,0 0 0,0 0 0,-1 0 0,1 1 0,-1-1 0,1 0 0,0 6 0,6 16 0,-5-11 0,1-1 0,1 1 0,0-1 0,14 24 0,-16-34 0,-1 1 0,1 0 0,0-1 0,1 0 0,-1 1 0,1-1 0,-1-1 0,1 1 0,0 0 0,0-1 0,0 0 0,0 0 0,1 0 0,-1 0 0,1-1 0,-1 0 0,1 0 0,-1 0 0,6 0 0,37 3 0,1-3 0,82-8 0,-90 1 0,54-16 0,10-2 0,-14 15-146,0 3 0,119 8 0,-61 0 45,1008-2 640,-1131 2-539,-1 0 0,42 10 0,-40-6 0,1-1 0,29 1 0,7-5 0,-7-1 0,1 3 0,57 11 0,79 20 0,-156-29 0,1-2 0,61-1 0,15 1 0,-25 12 0,-65-10 0,1-1 0,31 2 0,387-5 0,-211-2 0,-224 1 0,-3 0 0,-1 1 0,0-1 0,0 0 0,0 0 0,0-1 0,0 1 0,0-1 0,0 0 0,0 0 0,0 0 0,0-1 0,0 1 0,6-5 0,-10 6 0,0 0 0,0-1 0,0 1 0,0-1 0,0 1 0,0 0 0,0-1 0,0 1 0,0-1 0,0 1 0,0 0 0,0-1 0,0 1 0,0-1 0,0 1 0,-1 0 0,1-1 0,0 1 0,0 0 0,0-1 0,-1 1 0,1 0 0,0-1 0,0 1 0,-1 0 0,1 0 0,0-1 0,-1 1 0,1 0 0,0 0 0,-1 0 0,1-1 0,0 1 0,-1 0 0,1 0 0,-1 0 0,1 0 0,0 0 0,-1 0 0,1 0 0,-1 0 0,1 0 0,0 0 0,-1 0 0,1 0 0,-1 0 0,1 0 0,-23-5 0,-33 0 0,0 3 0,-96 7 0,75 10 0,58-10 0,-1-1 0,-28 2 0,-97-3-292,-82 8-282,23 6-765,-285-12 0,255-7 832,-1005 2 657,1207-2 177,0-1 1,-36-9-1,-45-4 816,27 16-709,60 1-166,0-1 1,0-1-1,0-1 1,-42-9-1,39 5-268,0 1 0,0 2 0,0 0 0,-30 3 0,-33-4 0,3-11 0,65 9 0,0 2 0,-33-2 0,-468 4 0,253 4 0,236-3 0,-68-14 0,66 9 0,-55-4 0,36 9 0,17 2 0,1-3 0,-1-1 0,-49-10 0,55 7 0,0 2 0,0 1 0,-68 4 0,-33-3 0,109-2 0,0-1 0,-38-13 0,61 17 0,82-5 0,33-8 0,-65 7 0,63-2 0,777 10-766,-851 1 766,66 12 0,18 1 0,579-12-1094,-357-6 735,-287 3 359,1 3 0,90 14 0,-108-11 171,1-2 0,60-2 0,13 1 201,-81 1-39,-1 1 1,0 1 0,36 14-1,-35-5-333,-28-4 0,-19 3 0,2-9 0,0 0 0,0-1 0,-1-1 0,0 0 0,1-1 0,-1 0 0,0-1 0,0-1 0,-21-2 0,16 1 0,-1 1 0,0 1 0,0 1 0,-23 5 0,-8 3 0,-1-3 0,-1-2 0,1-2 0,-82-7 0,19 2 0,-1832 2-5069,1753-16 5069,18-1 0,-15-3-423,106 8 457,-110-22 1618,52 7 1368,350 25-2234,1309 2-1353,-1507 0 536,-4 0 74,0-1 0,0 1-1,0 0 1,0 0 0,0 1 0,0-1-1,0 1 1,0 0 0,0 0-1,0 0 1,0 0 0,-1 1 0,8 4-1,-11-6-42,0 0 0,0 1 0,0-1 0,0 1 0,0-1 0,0 0 0,0 1 0,0-1 0,0 1 0,0-1 0,0 0 0,0 1 0,0-1 0,0 1 0,-1-1 0,1 0 0,0 1 0,0-1 0,0 0 0,-1 1 0,1-1 0,0 0 0,0 1 0,-1-1 0,1 0 0,0 0 0,-1 1 0,1-1 0,0 0 0,-1 0 0,1 0 0,0 1 0,-1-1 0,1 0 0,0 0 0,-1 0 0,1 0 0,-1 0 0,1 0 0,0 0 0,-1 0 0,1 0 0,-1 0 0,1 0 0,0 0 0,-1 0 0,-22 5 0,-69 1-357,-136-6-1,83-3 143,-1235 3-2484,1349-2 2735,0-1 0,-38-8 0,36 4 870,-56-3-1,6 10-406,881-1-567,-364 3-66,-391 0-89,65 12 0,19 1-442,377-15 1,20 2-238,-305 17 902,-109-7 0,-21-4 0,290 18 0,-207-29-309,149 5-382,-285 2 676,0 2 1,56 16-1,-61-12 164,2-3-1,-1 0 1,52 3-1,-49-10-168,-20-1 503,0 1 1,0 0-1,-1 2 1,1-1 0,0 2-1,-1 0 1,0 0-1,19 8 1,-46-6-257,-12-2-246,-695-1-793,351-5 517,-433 3 295,760-2 0,-67-12 0,63 7 0,-52-2 0,63 8 0,-1-2 0,-58-13 0,71 12 0,0 2 0,-30-1 0,33 3 0,0-1 0,0-1 0,-22-5 0,41 7 3,1 0 0,0 0 0,-1 0 0,1 0 1,-1 0-1,1 0 0,0 0 0,-1 0 0,1 0 1,-1 0-1,1 0 0,0 0 0,-1 0 1,1 0-1,0 0 0,-1-1 0,1 1 0,0 0 1,-1 0-1,1 0 0,0 0 0,-1-1 0,1 1 1,0 0-1,-1-1 0,1 1 0,0 0 0,0 0 1,-1-1-1,1 1 0,0 0 0,0-1 0,0 1 1,0 0-1,-1-1 0,1 1 0,0-1 0,0 1 1,0 0-1,0-1 0,0 1 0,0-1 0,0 1 1,0 0-1,0-1 0,0 1 0,0 0 0,0-1 1,0 1-1,0-1 0,1 1 0,-1 0 0,0-1 1,27-15 376,43-7 174,10 16-553,0 2-1,98 8 1,-37 0-124,1423-2-5119,-742-2 7116,-809 2-1494,0-1 0,-1 2 0,0-1-1,1 2 1,-1 0 0,0 0-1,22 10 1,-41-11-305,0 0 1,0 0-1,0-1 0,0 0 0,-10 0 0,-81 13-75,46-7 0,-71 3 0,102-10-10,-38 0-208,0 2-1,-87 15 0,68-1 135,-1-3 0,-122 4 1,-424-18-2190,104 0 4671,519 1-2360,0 1 1,1-1 0,-1 0 0,0 0 0,0 0 0,1 0 0,-1 0-1,0-1 1,1 1 0,-1-1 0,0 1 0,1-1 0,-1 1 0,1-1-1,-1 0 1,1 0 0,-1 0 0,1 0 0,-2-1 0,3 1-39,0 0 1,1 0-1,0 0 1,-1 0-1,1 0 1,0 0-1,-1 0 1,1 1-1,0-1 1,0 0 0,0 0-1,0 1 1,-1-1-1,1 1 1,0-1-1,0 1 1,0-1-1,0 1 1,0-1-1,1 1 1,-1 0-1,0 0 1,0-1 0,0 1-1,0 0 1,0 0-1,0 0 1,2 1-1,81-17-237,0 4 0,147-1-1,1463 15-1658,-922-3 1320,-739 2 565,-1 3 1,40 8-1,-38-6 91,60 4 0,23-9 302,-50-2-40,1 3 1,93 15-1,-119-12-151,1-1 0,61-3 0,27 2 140,-43 13-8,-65-10-183,0-2 0,36 3 0,-13-9-140,-35 1 0,0 0 0,0 1 0,0 0 0,1 1 0,-1 0 0,0 1 0,12 3 0,-23-5 0,1 0 0,-1 0 0,0 0 0,0 0 0,1 0 0,-1 0 0,0 0 0,0 0 0,0 0 0,1 1 0,-1-1 0,0 0 0,0 0 0,1 0 0,-1 0 0,0 0 0,0 0 0,0 0 0,0 1 0,1-1 0,-1 0 0,0 0 0,0 0 0,0 0 0,0 1 0,0-1 0,1 0 0,-1 0 0,0 0 0,0 1 0,0-1 0,0 0 0,0 0 0,0 0 0,0 1 0,0-1 0,0 0 0,0 0 0,0 1 0,0-1 0,0 0 0,0 0 0,0 1 0,0-1 0,0 0 0,0 0 0,0 0 0,0 1 0,-1-1 0,-12 7 0,-22 0 0,-30-3 0,-78-5 0,-47 3 0,90 13 0,67-8 0,-58 3 0,-353-11 0,433 2 0,0-2 0,0 1 0,-1-1 0,1-1 0,0 0 0,0-1 0,0 0 0,1 0 0,-1-2 0,-15-7 0,25 12 0,0-1 0,1 1 0,-1-1 0,0 1 0,0-1 0,0 1 0,0-1 0,1 0 0,-1 1 0,0-1 0,0 0 0,1 0 0,-1 0 0,1 1 0,-1-1 0,1 0 0,-1 0 0,1 0 0,0 0 0,-1 0 0,1 0 0,0 0 0,0 0 0,-1 0 0,1 0 0,0 0 0,0 0 0,0 0 0,0 0 0,1 0 0,-1 0 0,0 0 0,0 0 0,1 0 0,-1 0 0,0 0 0,1 0 0,-1 0 0,1 0 0,-1 0 0,1 0 0,-1 1 0,1-1 0,0 0 0,-1 0 0,1 1 0,0-1 0,0 0 0,0 1 0,0-1 0,-1 1 0,1-1 0,0 1 0,0-1 0,0 1 0,2-1 0,4-2 0,0-1 0,1 1 0,-1 1 0,1-1 0,13-1 0,67-10 0,-44 6 0,88-5 0,416 15 0,-517-4 0,0-1 0,40-9 0,-37 5 0,56-3 0,365 9 0,-248 3 0,-1417-2-1806,1178 1 1806,0 3 0,-39 8 0,36-6 0,-55 4 0,-183-10 1184,271-1-810,6-2-163,16-5-119,28-6-147,92-4 55,88-15 0,63-8-922,-211 31 782,0 5-1,131 6 1,-68 2 184,529-3-1039,-631 2 816,78 15 0,-40-4 131,5 2 44,-54-9 52,1 0 0,37 0 0,-38-4 569,54 12 0,-55-8 8,50 4 0,-528-11-1371,-1831 1-1308,2270 0 2086,0-1 1,0 0-1,0 0 0,0-1 0,0 0 0,1-1 1,-1 0-1,1 0 0,0-1 0,0 0 0,-15-10 1,16 10 202,0 0 0,-1 1 0,1 0 0,-1 0 1,0 1-1,-14-2 0,-26-7 575,49 11-810,-1 0 0,0 0 0,1-1 0,-1 1 0,1 0 1,-1 0-1,1 0 0,-1 0 0,0-1 0,1 1 0,-1 0 0,1-1 1,-1 1-1,1 0 0,-1-1 0,1 1 0,-1-1 0,1 1 0,0 0 1,-1-1-1,1 1 0,-1-1 0,1 1 0,0-1 0,0 0 0,-1 1 1,1-1-1,0 1 0,0-1 0,0 1 0,-1-1 0,1 0 0,0 1 1,0-1-1,0 0 0,18-15 11,33-3 6,-5 13-17,1 3 0,0 1 0,49 5 0,-51-1 0,0-1 0,0-3 0,67-10 0,-61 4 0,97-2 0,-67 6 0,49-10 27,43-2-664,1369 17 1247,-1518-3-610,0 0 0,44-11 0,-43 7 0,1 2 0,32-3 0,16 8 0,-48 0 0,-1-1 0,1-1 0,-1 0 0,44-11 0,-18 0-1365,-28 8-5461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8:59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24575,'35'0'0,"-1"1"0,0 1 0,48 10 0,-54-7 0,0-1 0,51-1 0,-51-3 0,-1 2 0,1 0 0,29 7 0,-31-4 0,-1-2 0,2-1 0,44-1 0,-44-2 0,1 2 0,0 0 0,29 7 0,-12-1 0,1-2 0,0-2 0,67-5 0,60 4 0,-90 10 0,-53-6 0,56 2 0,1387-7 0,-681-3 0,-757 4 0,51 9 0,-51-6 0,50 3 0,1754-9-1487,-1799 2 1621,55 11 1,-54-6-4,52 1 1,898-8 823,-949 3-955,51 9 0,-52-5 0,56 0 0,-53-3 0,1 1 0,63 14 0,-65-9 0,2-2 0,67 2 0,1881-10 0,-1975 0 0,0-1 0,0-1 0,0-1 0,0 0 0,25-10 0,25-7 0,69-21 0,-48 12 0,-76 26 0,16-4 0,49-10 0,96-6 0,-143 18-43,58-17 0,-51 12-1236,-21 6-5547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49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0 24575,'-2'35'0,"-11"62"0,2-30 0,8-53 0,-1-1 0,0 1 0,-1-1 0,-1 0 0,0-1 0,0 1 0,-2-1 0,1 0 0,-1-1 0,-1 0 0,0 0 0,-1-1 0,0 0 0,-1-1 0,1 0 0,-17 10 0,7-8 0,-1-1 0,1-1 0,-2 0 0,1-2 0,-1-1 0,-37 7 0,49-12 0,-1 1 0,0-1 0,1-1 0,-1 0 0,-11-1 0,21 1 0,-1 0 0,1 0 0,0-1 0,-1 1 0,1 0 0,0 0 0,-1-1 0,1 1 0,0-1 0,0 1 0,0-1 0,0 1 0,-1-1 0,1 0 0,0 0 0,0 1 0,0-1 0,0 0 0,0 0 0,1 0 0,-1 0 0,0 0 0,0 0 0,1-1 0,-1 1 0,0 0 0,1 0 0,-1 0 0,1-1 0,0 1 0,-1 0 0,1 0 0,0-1 0,0 1 0,0 0 0,0-1 0,0 1 0,0 0 0,0-1 0,0 1 0,1 0 0,-1 0 0,0-1 0,1 1 0,-1 0 0,1 0 0,-1-1 0,1 1 0,0 0 0,-1 0 0,1 0 0,1-1 0,6-11 0,1 0 0,1 1 0,-1 0 0,2 1 0,17-16 0,-5 6 0,-23 20 0,1 0 0,0 1 0,-1-1 0,1 0 0,0 0 0,-1 1 0,1-1 0,0 0 0,0 1 0,0-1 0,0 0 0,0 1 0,-1 0 0,1-1 0,0 1 0,0-1 0,0 1 0,0 0 0,2-1 0,-3 17 0,-17 28 0,12-35 0,0 2 0,0 0 0,0 1 0,-4 18 0,8-28 0,1 0 0,-1 1 0,1-1 0,0 0 0,-1 0 0,1 1 0,0-1 0,1 0 0,-1 1 0,0-1 0,1 0 0,-1 0 0,1 1 0,-1-1 0,1 0 0,0 0 0,0 0 0,0 0 0,0 0 0,1 0 0,-1 0 0,0 0 0,1-1 0,0 1 0,2 2 0,9 4-227,0 1-1,1-2 1,0 0-1,0-1 1,18 6-1,-16-7-6598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00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24575,'1196'0'0,"-1167"-1"0,55-10 0,-54 5 0,51-1 0,989 8 0,-1031 1 0,-1 2 0,67 15 0,-65-10 0,0-2 0,58 3 0,-54-9 0,-1 1 0,1 3 0,75 18 0,-85-16 0,1-2 0,57 3 0,35 5 0,-90-8 0,1-2 0,62-3 0,23 2 0,-54 10 0,-52-8 0,1 0 0,27 1 0,354-5 0,-371-2 0,-1-1 0,30-6 0,-29 4 0,46-3 0,-107 8 0,-5 0 0,-1 2 0,0 1 0,-39 8 0,52-6 0,0-1 0,-35 0 0,33-2 0,1 0 0,-28 7 0,10-3 0,0-1 0,0-2 0,-84-5 0,29-1 0,-21 5 0,-132-5 0,170-8 0,52 5 0,-54-1 0,-64 7-1365,127 0-5461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0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24575,'0'3'0,"0"28"0,5 44 0,-4-67 0,0-1 0,1 0 0,-1 0 0,2 0 0,-1 0 0,1 0 0,0 0 0,0 0 0,0-1 0,1 1 0,0-1 0,6 6 0,-9-10 0,1-1 0,-1 1 0,1-1 0,-1 1 0,1-1 0,0 0 0,-1 0 0,1 0 0,0 0 0,0 0 0,0 0 0,0 0 0,-1 0 0,1-1 0,0 1 0,0-1 0,1 0 0,-1 0 0,0 1 0,0-1 0,0 0 0,0-1 0,0 1 0,0 0 0,2-1 0,-1-1 0,1 1 0,-1-1 0,0 0 0,0 0 0,0-1 0,0 1 0,-1 0 0,1-1 0,-1 0 0,1 0 0,-1 1 0,0-1 0,2-4 0,2-4 0,0 0 0,-1-1 0,0 0 0,-1 0 0,0 0 0,-1-1 0,3-15 0,-5-24 0,-1 40 0,0 0 0,0 0 0,1 0 0,1 0 0,0 0 0,0 1 0,9-23 0,-5 97 0,-5-27-455,2-1 0,12 58 0,-12-75-6371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1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24575,'3'4'0,"0"0"0,0 1 0,0-1 0,-1 1 0,0-1 0,0 1 0,0 0 0,-1-1 0,0 1 0,0 0 0,0 0 0,0 8 0,1 67 0,-3-54 0,0 91 0,1-144 0,0-24 0,10-72 0,-8 108 0,0 1 0,1 0 0,1-1 0,1 1 0,0 0 0,0 1 0,2-1 0,-1 1 0,2 0 0,9-13 0,-16 25 0,-1 1 0,0-1 0,1 1 0,-1-1 0,0 1 0,1-1 0,-1 1 0,1 0 0,-1-1 0,1 1 0,-1-1 0,1 1 0,-1 0 0,1 0 0,-1-1 0,1 1 0,0 0 0,-1 0 0,1-1 0,-1 1 0,1 0 0,0 0 0,-1 0 0,1 0 0,-1 0 0,1 0 0,0 0 0,-1 0 0,1 0 0,-1 0 0,1 1 0,0-1 0,-1 0 0,1 0 0,0 1 0,15 22 0,-2 33 0,-13-47 0,0-1 0,-1 1 0,0 0 0,0 0 0,-3 11 0,3-19 0,0 0 0,-1 0 0,1 1 0,0-1 0,-1 0 0,1 0 0,-1 0 0,1 0 0,-1 0 0,1 0 0,-1 0 0,0 0 0,0 0 0,0 0 0,1 0 0,-1 0 0,0 0 0,0 0 0,0-1 0,0 1 0,0 0 0,0-1 0,-1 1 0,1-1 0,0 1 0,0-1 0,0 0 0,0 1 0,-1-1 0,1 0 0,0 0 0,0 0 0,-1 0 0,1 0 0,0 0 0,0 0 0,0 0 0,-1-1 0,1 1 0,0 0 0,0-1 0,0 1 0,0-1 0,-1 1 0,1-1 0,0 0 0,-1 0 0,-13-7-1365,0 0-5461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3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24575,'0'4'0,"4"1"0,2 5 0,-1 4 0,0 4 0,-2 4 0,-1 1 0,-1 2 0,-1 1 0,0 0 0,0-1 0,0 1 0,0-1 0,-1 1 0,1-1 0,0 0 0,0-1 0,0-3-8191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24575,'4'0'0,"0"0"0,0 0 0,0 0 0,-1 1 0,1-1 0,0 1 0,0 0 0,-1 0 0,1 1 0,0-1 0,-1 1 0,0 0 0,1-1 0,-1 2 0,0-1 0,0 0 0,0 1 0,4 3 0,-3-1 0,-1 1 0,1-1 0,-1 1 0,0 0 0,0 0 0,-1 1 0,1-1 0,-1 1 0,1 10 0,1-2 0,-3-11 0,0-1 0,0 1 0,0 0 0,-1 0 0,1 0 0,-1-1 0,0 1 0,-1 6 0,1-8 0,-1-1 0,1 0 0,-1 0 0,0 1 0,0-1 0,0 0 0,0 0 0,0 0 0,0 0 0,0 0 0,0 0 0,0 0 0,0 0 0,0 0 0,-1 0 0,1-1 0,0 1 0,-1 0 0,1-1 0,0 1 0,-1-1 0,1 0 0,-1 1 0,1-1 0,-1 0 0,1 0 0,-2 0 0,-1 0-31,0 0 0,0 1 0,0-2 0,0 1 0,1 0 0,-1-1 0,0 0 0,0 0 0,1 0 0,-1 0 0,1-1 0,-1 1 0,1-1 0,-1 0 0,1 0 0,0 0 0,0-1 0,0 1 0,0-1 0,1 1 0,-1-1 0,0 0 0,1 0 0,0 0 0,0 0-1,0-1 1,0 1 0,0-1 0,1 1 0,0-1 0,0 1 0,0-1 0,0 0 0,0 0 0,0 1 0,1-1 0,0 0 0,0 0 0,0 0 0,0 1 0,1-1 0,0 0 0,1-6 0,3-6-6795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2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0 24575,'0'6'0,"-5"1"0,-2 5 0,0 6 0,1 4 0,2 5 0,-3 3 0,-1 1 0,1 1 0,-4-6 0,0-1 0,-3-5 0,1 0 0,2-5-8191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24575,'0'2'0,"-1"0"0,1 0 0,-1 0 0,0 0 0,1 0 0,-1-1 0,0 1 0,0 0 0,0-1 0,0 1 0,-1 0 0,1-1 0,0 0 0,-1 1 0,1-1 0,0 0 0,-3 2 0,-34 23 0,18-13 0,11-6 0,1 0 0,1 1 0,-14 16 0,19-22 0,0 1 0,0 0 0,0 0 0,0-1 0,1 1 0,-1 0 0,1 0 0,0 0 0,0 1 0,0-1 0,0 0 0,1 0 0,-1 1 0,1-1 0,0 0 0,0 6 0,0-8 0,0 0 0,0 0 0,0-1 0,0 1 0,0 0 0,1 0 0,-1-1 0,0 1 0,1 0 0,-1 0 0,0-1 0,1 1 0,-1 0 0,0-1 0,1 1 0,-1-1 0,1 1 0,0 0 0,-1-1 0,1 1 0,-1-1 0,1 0 0,0 1 0,-1-1 0,1 1 0,0-1 0,-1 0 0,1 0 0,0 1 0,0-1 0,-1 0 0,2 0 0,0 0 0,0-1 0,0 1 0,0-1 0,0 0 0,0 1 0,-1-1 0,1 0 0,0 0 0,0 0 0,-1-1 0,1 1 0,1-2 0,4-4 0,0 0 0,-1-1 0,0 0 0,6-9 0,23-58 0,-31 136 0,-4-43 0,-1-1 0,1 0 0,3 30 0,-2-42 0,0-1 0,0 0 0,0 0 0,0 0 0,1 0 0,-1 0 0,1 0 0,0-1 0,0 1 0,1-1 0,-1 1 0,1-1 0,0 0 0,-1 0 0,1 0 0,6 4 0,-7-6 4,0 0 0,0-1 0,0 1 0,1-1-1,-1 1 1,0-1 0,0 0 0,1 0 0,-1 0 0,0 0-1,0 0 1,1-1 0,-1 1 0,0-1 0,0 1-1,0-1 1,1 0 0,-1 0 0,0 0 0,0 0 0,0 0-1,-1 0 1,1-1 0,0 1 0,0-1 0,-1 1 0,1-1-1,1-2 1,47-52-1212,-48 53 940,8-10-6558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 24575,'-2'39'0,"-3"1"0,-15 71 0,-5 23 0,15-62 0,4-36 0,-1 56 0,0-49 0,7-42 0,0-1 0,0 1 0,0-1 0,0 1 0,-1 0 0,1-1 0,0 1 0,0-1 0,-1 1 0,1-1 0,0 0 0,-1 1 0,1-1 0,-1 1 0,1-1 0,0 0 0,-1 1 0,1-1 0,-1 0 0,1 1 0,-1-1 0,1 0 0,-1 0 0,1 1 0,-1-1 0,-1 0 0,1-1 0,0 1 0,1-1 0,-1 1 0,0-1 0,0 0 0,0 1 0,0-1 0,0 0 0,0 0 0,1 1 0,-1-1 0,0 0 0,1 0 0,-1 0 0,1 0 0,-1 0 0,1 0 0,-1-1 0,-1-3 0,-1 1 0,1 0 0,-1 0 0,1 0 0,-1 1 0,-1-1 0,1 1 0,0-1 0,-1 1 0,0 0 0,-5-4 0,7 7 0,0-1 0,0 1 0,0-1 0,0 1 0,0 0 0,1 0 0,-1-1 0,0 1 0,0 1 0,0-1 0,0 0 0,0 0 0,0 1 0,0-1 0,1 1 0,-1-1 0,0 1 0,0 0 0,1 0 0,-1 0 0,0 0 0,1 0 0,-1 0 0,1 0 0,-1 1 0,1-1 0,0 0 0,0 1 0,-1-1 0,1 1 0,0 0 0,-1 2 0,0-1 0,0 0 0,0 1 0,0-1 0,0 1 0,1-1 0,-1 1 0,1 0 0,0-1 0,0 1 0,0 0 0,1 0 0,-1 0 0,1 0 0,0 0 0,0-1 0,0 1 0,2 6 0,-2-8 0,1 0 0,-1-1 0,1 1 0,0 0 0,0 0 0,0-1 0,0 1 0,0 0 0,0-1 0,0 1 0,1-1 0,-1 0 0,0 1 0,1-1 0,-1 0 0,1 0 0,-1 0 0,1 0 0,0 0 0,-1 0 0,1 0 0,0-1 0,0 1 0,0-1 0,0 1 0,-1-1 0,1 1 0,0-1 0,0 0 0,0 0 0,0 0 0,0 0 0,0-1 0,0 1 0,0 0 0,2-2 0,3 0-5,0-1 0,-1 0 0,1 0 0,-1-1 0,0 0 0,0 0 0,-1-1 0,1 1 0,-1-1 0,0 0 0,0 0 0,0-1 0,-1 0-1,0 0 1,7-12 0,14-17-1279,-9 15-5542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6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24575,'0'-5'0,"4"0"0,6-1 0,5 2 0,0-3 0,2-1 0,2 2 0,3 1 0,-4 2-8191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6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24575,'-4'0'0,"2"0"0,7 0 0,6 0 0,5 0 0,1 0-8191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7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44 24575,'1'3'0,"0"0"0,1 0 0,-1 1 0,1-1 0,0 0 0,0-1 0,0 1 0,0 0 0,1 0 0,-1-1 0,1 0 0,0 1 0,-1-1 0,1 0 0,0 0 0,0 0 0,0-1 0,5 2 0,21 18 0,-26-17 0,-1 0 0,1 0 0,-1 0 0,0 0 0,0 1 0,0-1 0,-1 1 0,1-1 0,-1 1 0,0 0 0,-1-1 0,1 1 0,-1 0 0,0 0 0,0-1 0,0 1 0,-2 6 0,2-9 0,0 0 0,0 0 0,-1 0 0,1 0 0,-1 0 0,1-1 0,-1 1 0,0 0 0,0 0 0,0 0 0,0-1 0,0 1 0,0 0 0,0-1 0,-1 1 0,1-1 0,-1 1 0,1-1 0,-1 0 0,1 0 0,-1 0 0,0 0 0,1 0 0,-1 0 0,0 0 0,0 0 0,0-1 0,0 1 0,0-1 0,0 1 0,0-1 0,0 0 0,0 0 0,0 0 0,0 0 0,0 0 0,0 0 0,0 0 0,0-1 0,1 1 0,-1-1 0,-2 0 0,1-1 0,0 1 0,1-1 0,-1 0 0,1 1 0,0-1 0,0 0 0,0-1 0,0 1 0,0 0 0,0-1 0,0 1 0,1-1 0,-1 1 0,1-1 0,-1 0 0,1 1 0,0-1 0,0 0 0,1 0 0,-1 0 0,1 0 0,-1 0 0,1 0 0,0-3 0,-1-9 0,0-1 0,1 1 0,3-20 0,-2 29-91,0 0 0,0 1 0,1-1 0,0 0 0,0 1 0,0-1 0,0 1 0,1 0 0,0-1 0,0 1 0,1 1 0,-1-1 0,1 0 0,8-6 0,0 1-6735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24575,'1'1'0,"0"-1"0,0 1 0,0-1 0,0 1 0,0-1 0,0 1 0,0-1 0,0 1 0,0 0 0,0 0 0,0 0 0,0-1 0,-1 1 0,1 0 0,0 0 0,-1 0 0,1 0 0,0 0 0,-1 0 0,1 0 0,-1 0 0,0 1 0,1-1 0,-1 0 0,0 0 0,0 0 0,1 2 0,3 38 0,-3-36 0,2 59 0,-7 100 0,1-142 45,-2 1-1,-11 35 0,-4 17-1542,16-56-5328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8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22 24575,'-1'4'0,"0"1"0,0-1 0,-1 0 0,0 0 0,0 1 0,0-1 0,0-1 0,-5 7 0,-5 11 0,7-10 0,1 1 0,1 0 0,0 0 0,0 1 0,1-1 0,1 0 0,0 1 0,1-1 0,0 1 0,1-1 0,0 1 0,1-1 0,0 0 0,6 17 0,-8-28 0,1 1 0,-1-1 0,1 0 0,-1 0 0,1 1 0,0-1 0,-1 0 0,1 0 0,0 0 0,0 0 0,0 0 0,0 0 0,0 0 0,0 0 0,0 0 0,0-1 0,0 1 0,0 0 0,0-1 0,0 1 0,2 0 0,-2-1 0,0 0 0,0 0 0,0-1 0,0 1 0,0 0 0,0-1 0,0 1 0,0 0 0,0-1 0,-1 1 0,1-1 0,0 0 0,0 1 0,0-1 0,-1 0 0,1 1 0,0-1 0,-1 0 0,1 0 0,0 1 0,0-2 0,4-8 0,1 0 0,-1 0 0,6-19 0,-8 20 0,20-46-63,-14 36-154,0 0 0,-2 0 0,-1-1 0,0 0 0,4-33 0,-8 31-6609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6:5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24575,'0'4'0,"-4"2"0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0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24575,'7'0'0,"0"1"0,0 0 0,0 0 0,0 0 0,0 1 0,0 0 0,-1 1 0,1-1 0,-1 1 0,1 1 0,-1-1 0,0 1 0,6 5 0,1 2 0,0 1 0,-1 0 0,0 1 0,13 18 0,-21-24 0,0 0 0,0-1 0,-1 1 0,0 1 0,0-1 0,-1 0 0,0 1 0,0-1 0,0 1 0,-1 0 0,-1 0 0,1-1 0,-1 1 0,-2 14 0,2-18 0,-1 0 0,1 0 0,-1 0 0,0-1 0,0 1 0,0 0 0,0 0 0,-1-1 0,0 1 0,0-1 0,0 1 0,0-1 0,0 0 0,-1 0 0,1 0 0,-1 0 0,0 0 0,0-1 0,0 1 0,0-1 0,0 0 0,0 0 0,-1 0 0,1 0 0,-1-1 0,0 1 0,1-1 0,-1 0 0,0 0 0,-4 1 0,2-2 0,0 0 0,0-1 0,1 1 0,-1-1 0,0 0 0,0-1 0,1 1 0,-1-1 0,1 0 0,0-1 0,-1 1 0,1-1 0,0 0 0,1 0 0,-1-1 0,0 1 0,1-1 0,-8-8 0,10 9 0,0 1 0,0-1 0,0 1 0,0-1 0,0 0 0,1 0 0,-1 0 0,1 0 0,-1 0 0,1 0 0,0 0 0,1 0 0,-1-1 0,0 1 0,1 0 0,0-1 0,0 1 0,0 0 0,0-1 0,0 1 0,1 0 0,-1 0 0,1-1 0,0 1 0,0 0 0,0 0 0,0 0 0,1 0 0,-1 0 0,1 0 0,0 0 0,0 1 0,0-1 0,3-3 0,-1 3 0,-1 0 0,1 1 0,-1-1 0,1 1 0,0 0 0,0 0 0,0 0 0,0 1 0,1-1 0,-1 1 0,0 0 0,1 0 0,-1 1 0,7-1 0,71 3 0,-49 0 0,17-1-1365,-28-1-5461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07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0 498 24575,'23'0'0,"0"-1"0,-1-1 0,30-6 0,-42 5 0,1 0 0,-1 0 0,0-1 0,-1 0 0,1-1 0,-1 0 0,0-1 0,0 0 0,10-8 0,1-3 0,0 0 0,0-1 0,25-30 0,-13 9 0,-2-1 0,-2-1 0,37-73 0,-58 98-110,-1 6-204,-1-1 0,0-1 1,5-20-1,-6 14-6512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07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24575,'1'42'0,"0"-1"0,-1 1 0,-2-1 0,-2 1 0,-2-1 0,-16 61 0,16-73 0,0-1 0,2 2 0,1-1 0,1 0 0,4 52 0,-1-44 0,2-32-54,2-11 188,3-11-1579,-3 2-5381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0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24575,'-2'72'0,"-1"-45"0,2 0 0,2 1 0,0-1 0,7 38 0,-5-56 0,0-1 0,0 1 0,0-1 0,1 1 0,0-1 0,7 8 0,-10-13 0,1-1 0,-1 0 0,1 0 0,-1 0 0,1 0 0,0 0 0,0 0 0,0-1 0,0 1 0,0-1 0,0 1 0,0-1 0,1 0 0,-1 0 0,0 0 0,1 0 0,-1 0 0,1 0 0,-1-1 0,1 1 0,-1-1 0,1 0 0,0 1 0,-1-1 0,5-1 0,-6 1 5,1-1-1,-1 1 0,0-1 0,1 0 1,-1 1-1,1-1 0,-1 0 0,0 0 1,0 0-1,1 0 0,-1 0 1,0 0-1,0 0 0,0 0 0,0-1 1,0 1-1,0 0 0,-1-1 1,1 1-1,0 0 0,-1-1 0,1 1 1,-1-1-1,1 1 0,-1-1 0,0 1 1,1-3-1,-1-1-190,0 0 1,0 0-1,0-1 0,0 1 1,-1 0-1,0 0 1,-1-5-1,-3-7-6640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08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24575,'4'0'0,"6"0"0,5 0 0,5 0 0,2 0 0,3 0 0,-4-5 0,0 0 0,-5-5 0,0 0 0,1 2 0,-2-3 0,0 2 0,3 1 0,-3 3-8191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0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24575,'0'20'0,"1"1"0,1-1 0,1 0 0,6 23 0,-7-38 0,0 1 0,0 0 0,0-1 0,1 1 0,-1-1 0,2 0 0,-1 0 0,6 7 0,-8-11 0,1 1 0,0 0 0,0-1 0,0 1 0,0-1 0,0 0 0,0 1 0,0-1 0,1 0 0,-1 0 0,0 0 0,1-1 0,-1 1 0,0-1 0,1 1 0,-1-1 0,1 0 0,-1 0 0,1 0 0,4 0 0,-4-1 0,0 0 0,0 1 0,0-1 0,0 0 0,-1-1 0,1 1 0,0 0 0,0-1 0,-1 0 0,1 1 0,-1-1 0,1 0 0,-1 0 0,0-1 0,0 1 0,3-4 0,24-47 0,-5 9 0,-8 17 0,-14 22 0,1 0 0,-1 0 0,1 0 0,0 1 0,0 0 0,0-1 0,7-5 0,-9 10 0,-1 1 0,1-1 0,-1 0 0,1 0 0,-1 0 0,1 1 0,-1-1 0,1 0 0,-1 1 0,1-1 0,-1 0 0,0 1 0,1-1 0,-1 1 0,0-1 0,1 0 0,-1 1 0,0-1 0,1 1 0,-1-1 0,0 1 0,0-1 0,0 1 0,1-1 0,-1 1 0,0 0 0,0-1 0,0 1 0,0-1 0,0 1 0,0-1 0,0 1 0,0-1 0,0 1 0,0-1 0,0 1 0,-1 0 0,3 27 0,-4-7 0,-1 0 0,0 0 0,-2 0 0,0-1 0,-1 0 0,-14 30 0,-10 37 0,22-58-273,-1 0 0,-1-1 0,-1 0 0,-29 51 0,31-66-6553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09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54 24575,'2'113'0,"-5"124"0,3-233 0,-1 0 0,1 1 0,-1-1 0,0 1 0,0-1 0,0 0 0,-1 0 0,0 0 0,-3 7 0,4-11 0,1 0 0,-1-1 0,1 1 0,-1 0 0,1-1 0,-1 1 0,1-1 0,-1 1 0,1-1 0,0 1 0,-1-1 0,1 1 0,0-1 0,-1 1 0,1-1 0,0 0 0,0 1 0,-1-1 0,1 0 0,0 1 0,0-1 0,0 1 0,0-1 0,0 0 0,0 1 0,0-1 0,0 0 0,0 1 0,1-2 0,-4-25 0,2 2 0,2 0 0,0 0 0,2 0 0,1 0 0,7-25 0,-7 36 0,1 0 0,0 0 0,1 1 0,1 0 0,0 0 0,0 0 0,1 1 0,1 0 0,19-21 0,-4 4 0,-21 24 0,0 0 0,0 1 0,1-1 0,-1 1 0,1 0 0,0 0 0,1 0 0,-1 0 0,0 1 0,1 0 0,0 0 0,5-3 0,-10 6 0,1 0 0,0 1 0,-1-1 0,1 0 0,0 0 0,-1 0 0,1 1 0,-1-1 0,1 0 0,-1 0 0,1 1 0,-1-1 0,1 1 0,-1-1 0,1 0 0,-1 1 0,1-1 0,-1 1 0,1-1 0,-1 1 0,0-1 0,1 1 0,-1-1 0,0 1 0,0 0 0,1-1 0,-1 1 0,0-1 0,0 1 0,0 0 0,0-1 0,0 1 0,0 0 0,0-1 0,0 2 0,2 27 0,-2-25 0,1 20 0,0 1 0,-4 46 0,2-64 0,0 0 0,-1 0 0,1 0 0,-1 0 0,-1-1 0,1 1 0,-1-1 0,0 1 0,-1-1 0,1 0 0,-7 7 0,6-8 0,-3 4 0,-1-1 0,0 1 0,0-1 0,-1-1 0,-11 9 0,19-15 0,0-1 0,-1 1 0,1 0 0,0-1 0,0 1 0,-1-1 0,1 0 0,0 1 0,0-1 0,-1 0 0,1 0 0,0 1 0,-1-1 0,1 0 0,0-1 0,-1 1 0,1 0 0,0 0 0,-1 0 0,1-1 0,-2 0 0,1-1 0,0 1 0,0-1 0,1 1 0,-1-1 0,1 0 0,0 0 0,-1 0 0,1 0 0,0 0 0,0 0 0,0 0 0,0-1 0,1 1 0,-1 0 0,1 0 0,-1-1 0,1-2 0,-3-18-1365,1 2-5461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1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0 229 24575,'2'1'0,"0"-1"0,-1 1 0,1 0 0,-1 0 0,1 0 0,-1 0 0,0 0 0,1 0 0,-1 0 0,0 1 0,0-1 0,0 0 0,0 1 0,2 1 0,13 14 0,-11-15 0,0 0 0,0 0 0,0-1 0,1 1 0,-1-1 0,1 0 0,-1-1 0,1 1 0,-1-1 0,1 0 0,0 0 0,-1-1 0,1 0 0,-1 0 0,8-2 0,13-5 0,-2-1 0,26-12 0,-7 2 0,-32 14 0,1-1 0,-1 0 0,-1 0 0,1-1 0,-1-1 0,0 0 0,16-17 0,-21 19 0,1 1 0,-2-1 0,1 0 0,-1-1 0,1 1 0,-2-1 0,1 0 0,-1 0 0,0 0 0,0 0 0,-1 0 0,0-1 0,-1 1 0,2-9 0,-3 15 0,0 0 0,0 0 0,-1 0 0,1 0 0,0 0 0,0 0 0,-1 0 0,1-1 0,0 1 0,-1 0 0,1 0 0,-1 0 0,0 1 0,1-1 0,-1 0 0,0 0 0,1 0 0,-1 0 0,0 0 0,0 1 0,0-1 0,0 0 0,0 1 0,-1-2 0,-34-6 0,25 7 0,0 1 0,0 1 0,0 0 0,-16 4 0,22-3 0,-1 0 0,1 0 0,0 1 0,0-1 0,1 1 0,-1 1 0,1-1 0,-1 1 0,1-1 0,0 1 0,0 0 0,1 1 0,-1-1 0,1 1 0,0-1 0,0 1 0,1 0 0,-1 0 0,1 0 0,0 1 0,-2 8 0,3-9 0,-1 0 0,1-1 0,1 1 0,-1 0 0,1 0 0,0 0 0,0 0 0,0 0 0,1 0 0,0-1 0,-1 1 0,2 0 0,-1 0 0,1-1 0,-1 1 0,1-1 0,1 1 0,-1-1 0,0 0 0,1 0 0,0 0 0,0 0 0,0 0 0,1-1 0,4 4 0,13 11-116,-15-13 165,1 0 0,-1 0 0,1 0 1,14 7-1,-17-11-149,0 0 1,-1 0-1,1 0 0,0 0 1,0-1-1,-1 1 0,1-1 1,0 0-1,0 0 0,-1-1 1,1 1-1,0-1 0,0 0 1,4-1-1,8-4-6726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55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538 0 24575,'0'4'0,"0"0"0,0 0 0,0 0 0,-1 0 0,0-1 0,1 1 0,-2 0 0,1 0 0,0-1 0,-1 1 0,1-1 0,-1 1 0,0-1 0,0 0 0,-3 4 0,-1-1 0,-1 0 0,0-1 0,0 1 0,0-1 0,-9 4 0,-3 3 0,-6 6 0,-2-1 0,0-1 0,-1-2 0,-1 0 0,0-2 0,-43 11 0,4-4 0,47-12 0,-1-1 0,-44 6 0,64-12 0,1 0 0,-1 1 0,0-1 0,1 0 0,-1 0 0,0-1 0,1 1 0,-1 0 0,0 0 0,1-1 0,-1 1 0,1-1 0,-1 0 0,1 1 0,-1-1 0,-1-1 0,2 1 0,1 1 0,-1-1 0,1 0 0,-1 1 0,1-1 0,0 0 0,-1 0 0,1 1 0,0-1 0,0 0 0,-1 0 0,1 1 0,0-1 0,0 0 0,0 0 0,0 0 0,0 1 0,0-1 0,0 0 0,0 0 0,0 1 0,1-1 0,-1-1 0,2-2 0,-1 1 0,1-1 0,0 1 0,0-1 0,0 1 0,0 0 0,1 0 0,0 0 0,-1 0 0,1 0 0,6-4 0,20-9 0,-28 16 0,1-1 0,-1 1 0,0-1 0,1 1 0,-1-1 0,1 1 0,-1 0 0,0-1 0,1 1 0,-1 0 0,1 0 0,-1 0 0,1 0 0,-1 1 0,0-1 0,1 0 0,-1 1 0,1-1 0,-1 0 0,2 2 0,-5 1 0,1 1 0,-1 0 0,1-1 0,-1 1 0,0-1 0,-1 1 0,1-1 0,-1 0 0,-3 4 0,-21 9 0,24-15 0,0 0 0,0 0 0,1 0 0,-1 1 0,1-1 0,-1 1 0,1 0 0,-1 0 0,1 0 0,-4 4 0,6-5 0,1-1 0,-1 1 0,0 0 0,0 0 0,0-1 0,1 1 0,-1 0 0,0-1 0,1 1 0,-1 0 0,0-1 0,1 1 0,-1-1 0,1 1 0,-1-1 0,1 1 0,-1-1 0,1 1 0,0-1 0,-1 1 0,1-1 0,0 1 0,-1-1 0,1 0 0,0 0 0,-1 1 0,1-1 0,0 0 0,-1 0 0,1 0 0,1 0 0,27 10 0,-28-10 0,16 4 32,0-1 0,0-1 0,24 0 0,-23-1-530,0 0 1,30 6-1,-31-2-6328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5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24575,'0'4'0,"0"6"0,0 5 0,0 4 0,0 4 0,0 2 0,0 0 0,-5-3 0,-1-2 0,1 0 0,1 2 0,0 0 0,-2-3 0,0-9 0,0-11 0,2-9 0,1-3-8191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56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24575,'64'-1'0,"71"3"0,-133-2 0,0 0 0,0 0 0,0 0 0,-1 0 0,1 1 0,0-1 0,0 1 0,0-1 0,-1 1 0,1-1 0,0 1 0,-1 0 0,1 0 0,0 0 0,-1 0 0,1 0 0,-1 0 0,0 1 0,1-1 0,-1 0 0,0 1 0,0-1 0,0 1 0,0-1 0,0 1 0,0 0 0,0-1 0,0 1 0,-1 0 0,2 2 0,-2-2 0,-1 0 0,1 0 0,0 0 0,-1-1 0,1 1 0,-1 0 0,0-1 0,1 1 0,-1 0 0,0-1 0,0 1 0,0-1 0,0 1 0,0-1 0,0 0 0,-1 1 0,1-1 0,0 0 0,-1 0 0,1 0 0,-1 0 0,1 0 0,-1 0 0,0 0 0,1-1 0,-1 1 0,0-1 0,1 1 0,-1-1 0,0 1 0,-3-1 0,-35 3 0,35-4 0,0 1 0,0 0 0,-1 0 0,1 0 0,0 1 0,0 0 0,0 0 0,0 0 0,0 1 0,0-1 0,-7 5 0,11-6 0,1 0 0,0 1 0,-1-1 0,1 0 0,0 1 0,-1-1 0,1 0 0,0 1 0,0-1 0,0 0 0,-1 1 0,1-1 0,0 1 0,0-1 0,0 0 0,0 1 0,0-1 0,-1 1 0,1-1 0,0 1 0,0-1 0,0 0 0,0 1 0,0-1 0,0 1 0,1-1 0,-1 1 0,0-1 0,0 0 0,0 1 0,0-1 0,0 1 0,1 0 0,14 14 0,26 11 0,-36-24 0,12 7 0,0 1 0,0 1 0,-1 1 0,-1 0 0,1 1 0,-2 0 0,0 1 0,12 17 0,-24-29-105,-1-1 0,0 1 0,0 0 0,0 0 0,0 0 0,-1 1 0,1-1 0,0 0 0,-1 0 0,1 0 0,-1 0 0,0 3 0,-1 7-6721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57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24575,'36'1'0,"38"-1"0,-69-1 0,0 1 0,-1-1 0,1 0 0,0-1 0,-1 1 0,1-1 0,-1 0 0,0 0 0,0 0 0,0 0 0,0-1 0,6-4 0,-10 7 0,1-1 0,-1 1 0,1 0 0,-1 0 0,0-1 0,1 1 0,-1 0 0,0-1 0,1 1 0,-1 0 0,0-1 0,1 1 0,-1-1 0,0 1 0,0 0 0,1-1 0,-1 1 0,0-1 0,0 1 0,0-1 0,0 1 0,0-1 0,0 1 0,0-1 0,0 1 0,0-1 0,0 1 0,0 0 0,0-1 0,0 1 0,0-1 0,0 1 0,0-1 0,0 1 0,-1-1 0,1 0 0,-19-7 0,-32 5 0,49 3 0,-2-1 0,1 1 0,-1 0 0,1 0 0,-1 1 0,1-1 0,0 1 0,-1-1 0,1 1 0,0 0 0,-1 1 0,1-1 0,0 0 0,0 1 0,0 0 0,0-1 0,0 1 0,0 1 0,1-1 0,-5 4 0,4-1 0,1-1 0,0 1 0,0-1 0,0 1 0,0 0 0,1 0 0,-1 0 0,1 0 0,0 0 0,1 0 0,0 0 0,0 10 0,0-9-41,0-1 0,0 0-1,0 0 1,1 0-1,0 1 1,0-1 0,1 0-1,-1 0 1,1 0 0,0-1-1,0 1 1,1 0-1,0-1 1,-1 1 0,2-1-1,-1 0 1,0 0 0,1 0-1,-1 0 1,1-1-1,0 0 1,1 1 0,-1-2-1,0 1 1,1 0 0,0-1-1,-1 0 1,1 0-1,0 0 1,0 0 0,0-1-1,10 1 1,4 1-6785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24575,'5'0'0,"7"0"0,7 0 0,5 0 0,4 0 0,3 0 0,1 0 0,0 0 0,-5-5 0,-8-3-8191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57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24575,'-6'0'0,"0"0"0,0 0 0,0 1 0,0-1 0,0 2 0,0-1 0,0 1 0,1-1 0,-1 2 0,0-1 0,1 1 0,-9 5 0,11-6 0,0 1 0,-1 1 0,1-1 0,1 0 0,-1 1 0,0-1 0,1 1 0,0 0 0,0 0 0,0 0 0,0 0 0,1 0 0,0 0 0,-1 0 0,2 1 0,-1-1 0,0 0 0,1 8 0,-1-11 0,1 0 0,0 1 0,0-1 0,-1 0 0,1 1 0,0-1 0,0 0 0,0 1 0,1-1 0,-1 1 0,0-1 0,0 0 0,1 0 0,-1 1 0,1-1 0,-1 0 0,1 0 0,0 1 0,-1-1 0,1 0 0,0 0 0,0 0 0,0 0 0,0 0 0,0 0 0,0 0 0,0 0 0,2 1 0,-1-2 0,0 0 0,0 0 0,0 0 0,1 0 0,-1 0 0,0 0 0,0 0 0,0-1 0,1 1 0,-1-1 0,0 1 0,0-1 0,0 0 0,0 0 0,3-2 0,4-2 0,1-1 0,-1-1 0,0 0 0,0 0 0,14-16 0,1-21 0,-20 105 0,5-27-1365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58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24575,'-2'7'0,"0"1"0,-1 0 0,1-1 0,-1 1 0,-5 8 0,1-2 0,-20 70 0,-2 5 0,25-80 0,1 0 0,1 0 0,0 1 0,0-1 0,0 18 0,-6 26 0,2-49 0,-3-12 0,-13-25 0,-3-2 0,24 34 0,-1-1 0,1 1 0,-1 0 0,1 0 0,-1 0 0,1 0 0,-1 0 0,1 1 0,-1-1 0,0 0 0,1 1 0,-1-1 0,0 1 0,0-1 0,1 1 0,-1 0 0,0 0 0,0 0 0,1 0 0,-1 0 0,0 0 0,0 0 0,0 1 0,1-1 0,-1 1 0,0-1 0,1 1 0,-1 0 0,0 0 0,1-1 0,-1 1 0,1 0 0,-1 0 0,1 1 0,0-1 0,-1 0 0,1 0 0,0 1 0,-2 2 0,2-3 0,0 0 0,0 1 0,0-1 0,0 1 0,1-1 0,-1 1 0,1-1 0,-1 1 0,1-1 0,-1 1 0,1 0 0,0-1 0,0 1 0,0 0 0,0-1 0,0 1 0,0 0 0,0-1 0,0 1 0,1-1 0,-1 1 0,1 0 0,-1-1 0,1 1 0,-1-1 0,1 1 0,0-1 0,0 0 0,0 1 0,0-1 0,0 0 0,0 1 0,0-1 0,0 0 0,1 0 0,-1 0 0,0 0 0,1 0 0,-1 0 0,3 0 0,-1 0-46,-1-1-1,1 1 1,-1-1-1,1 0 1,-1 0 0,1 0-1,-1 0 1,1-1-1,-1 1 1,1-1-1,-1 1 1,1-1-1,-1 0 1,0 0-1,1 0 1,-1 0 0,0 0-1,0-1 1,0 1-1,0-1 1,0 1-1,0-1 1,0 0-1,0 0 1,-1 0-1,1 0 1,1-3 0,-2 5-19,11-14-6761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59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24575,'1'19'0,"1"0"0,7 32 0,4 34 0,-14-55 0,0-18 0,0 1 0,2 0 0,-1-1 0,4 16 0,-4-26 0,0 0 0,1 0 0,-1 0 0,1 0 0,-1-1 0,1 1 0,0 0 0,0 0 0,0-1 0,0 1 0,0-1 0,0 1 0,0-1 0,0 1 0,1-1 0,-1 0 0,0 1 0,1-1 0,-1 0 0,1 0 0,0 0 0,-1 0 0,1 0 0,0-1 0,0 1 0,-1 0 0,1-1 0,0 1 0,0-1 0,0 0 0,0 0 0,0 1 0,3-2 0,49-7 0,-43 5 0,0 1 0,1 0 0,-1 1 0,1 0 0,0 1 0,14 2 0,-23-2 0,0 1 0,-1 0 0,1 0 0,0 0 0,-1 0 0,1 0 0,-1 1 0,1-1 0,-1 1 0,0-1 0,1 1 0,-1 0 0,0 0 0,0 0 0,-1 0 0,1 1 0,0-1 0,-1 0 0,1 1 0,-1-1 0,0 1 0,1-1 0,-1 1 0,-1 0 0,1 0 0,0-1 0,-1 1 0,1 0 0,-1 0 0,0 4 0,2 11 0,-1-1 0,-1 0 0,-1 0 0,0 0 0,-1 0 0,-8 30 0,9-43 0,0 0 0,0 0 0,0 0 0,-1-1 0,1 1 0,-1 0 0,0-1 0,0 1 0,0-1 0,-1 0 0,1 0 0,-1 0 0,1 0 0,-1 0 0,0-1 0,0 1 0,0-1 0,-1 1 0,1-1 0,-1 0 0,1-1 0,-1 1 0,1-1 0,-1 1 0,0-1 0,0 0 0,0 0 0,0-1 0,0 1 0,0-1 0,1 0 0,-1 0 0,0 0 0,0-1 0,-6 0 0,5-1 0,-1-1 0,1 1 0,0-1 0,0 0 0,0 0 0,1 0 0,-1-1 0,1 1 0,0-1 0,0 0 0,0-1 0,0 1 0,1-1 0,-1 1 0,1-1 0,1 0 0,-1 0 0,1 0 0,-1-1 0,-1-8 0,-1 1 0,1-1 0,0 1 0,1-1 0,1 0 0,0 0 0,1 0 0,1-19 0,3 12-1365,3 5-5461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7:59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98 24575,'10'-30'0,"-9"29"0,0-1 0,0 1 0,0 0 0,0-1 0,0 1 0,0-1 0,-1 0 0,1 1 0,0-1 0,-1 1 0,0-1 0,1 0 0,-1 1 0,0-1 0,0 0 0,0 0 0,0 1 0,0-1 0,0 0 0,-1 1 0,1-1 0,0 0 0,-1 1 0,0-1 0,1 0 0,-1 1 0,0-1 0,0 1 0,1 0 0,-1-1 0,-2-1 0,2 2 0,0-1 0,0 1 0,0 0 0,0 0 0,0 0 0,0 0 0,0 0 0,-1 0 0,1 1 0,0-1 0,-1 0 0,1 0 0,0 1 0,-1-1 0,1 1 0,-1 0 0,1-1 0,-1 1 0,1 0 0,-1 0 0,1 0 0,-1 0 0,1 0 0,-1 0 0,1 0 0,0 0 0,-1 1 0,1-1 0,-1 0 0,1 1 0,-1-1 0,1 1 0,0 0 0,-1 0 0,1-1 0,0 1 0,0 0 0,0 0 0,-1 0 0,1 0 0,-1 2 0,-5 6 0,1-1 0,-1 1 0,2 1 0,-9 17 0,2-4 0,7-13 0,0-1 0,1 0 0,1 1 0,-1 0 0,2 0 0,-1 0 0,1 0 0,0 12 0,1-19 0,1 1 0,-1 0 0,1-1 0,0 1 0,0-1 0,0 1 0,1 0 0,-1-1 0,1 1 0,0-1 0,0 1 0,0-1 0,0 1 0,1-1 0,-1 0 0,1 1 0,0-1 0,0 0 0,0 0 0,0 0 0,1-1 0,-1 1 0,1 0 0,0-1 0,4 4 0,-3-5 0,-1 0 0,1-1 0,-1 1 0,1 0 0,-1-1 0,1 0 0,-1 0 0,1 0 0,-1 0 0,1-1 0,-1 1 0,1-1 0,-1 0 0,0 0 0,1 0 0,-1 0 0,0-1 0,0 1 0,0-1 0,0 0 0,0 0 0,0 0 0,0 0 0,2-4 0,2 1 0,-1-1 0,0 0 0,-1 0 0,0 0 0,0-1 0,0 0 0,0 0 0,-1 0 0,3-9 0,19-72 0,-26 98 0,1-1 0,0 1 0,0-1 0,1 1 0,0-1 0,1 0 0,0 0 0,0 0 0,1-1 0,6 11 0,5 17 0,-14-33-151,1 0-1,-1 0 0,1 0 0,0 0 1,0 0-1,0 0 0,0-1 1,4 5-1,6 3-6674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57 24575,'0'-2'0,"-1"0"0,0 1 0,0-1 0,0 1 0,0-1 0,0 1 0,0 0 0,0-1 0,0 1 0,-1 0 0,1 0 0,0-1 0,-1 1 0,1 0 0,-1 0 0,1 1 0,-3-2 0,-30-14 0,25 13 0,0 0 0,-1 0 0,0 1 0,1 0 0,-1 1 0,0 0 0,0 0 0,0 1 0,0 0 0,1 1 0,-1 0 0,0 1 0,0 0 0,1 0 0,-1 1 0,1 0 0,0 1 0,0 0 0,0 1 0,0-1 0,1 2 0,0-1 0,-15 14 0,18-14 0,-1 1 0,1 0 0,1 1 0,-1-1 0,1 1 0,0 0 0,1 0 0,-1 0 0,1 0 0,1 1 0,-1-1 0,-1 12 0,4-15 0,0 0 0,0 0 0,0-1 0,0 1 0,1 0 0,0 0 0,0-1 0,0 1 0,0 0 0,0-1 0,1 1 0,-1-1 0,1 0 0,0 1 0,0-1 0,0 0 0,1 0 0,-1 0 0,1-1 0,-1 1 0,1 0 0,0-1 0,0 0 0,0 0 0,0 0 0,1 0 0,5 2 0,-5-1-64,2 0 96,1 0 0,-1 0 0,1 0 0,-1-1 0,11 3 0,-15-5-94,0 0 0,0 0 0,0 0-1,0 0 1,1 0 0,-1 0 0,0 0-1,0-1 1,0 1 0,0-1 0,0 0 0,-1 0-1,1 1 1,0-1 0,0 0 0,0-1-1,-1 1 1,1 0 0,0 0 0,-1-1 0,1 1-1,-1-1 1,2-1 0,8-12-6764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0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24575,'0'448'-1365,"0"-426"-5461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1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0 24575,'-19'1'0,"0"0"0,0 2 0,0 0 0,1 1 0,0 0 0,0 2 0,0 0 0,0 1 0,1 1 0,0 1 0,-29 19 0,13-10 0,27-16 0,0 1 0,0 0 0,0 0 0,0 0 0,1 1 0,0 0 0,-10 9 0,14-12 0,0 1 0,0 0 0,1 0 0,-1-1 0,0 1 0,1 0 0,-1 0 0,1 0 0,0 0 0,-1 0 0,1 0 0,0 0 0,0 0 0,0 0 0,1 0 0,-1 0 0,0 0 0,1 0 0,-1-1 0,1 1 0,0 0 0,0 0 0,0 0 0,-1-1 0,2 1 0,-1 0 0,0-1 0,0 1 0,0-1 0,1 1 0,-1-1 0,3 2 0,17 20-341,2-2 0,1 0-1,31 21 1,-43-33-6485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24575,'5'0'0,"5"0"0,5 0 0,0 0-8191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24575,'5'0'0,"5"0"0,5 0 0,0 0-8191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24575,'0'4'0,"5"2"0,1 4 0,-1 4 0,-1 4 0,0 4 0,-7-3 0,-6-3 0,-6-6 0,0-8 0,2-9 0,8-3 0,4-4 0,7 0 0,2-1 0,1 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24575,'0'32'0,"-1"1"0,-2-1 0,-2 0 0,0 0 0,-3 0 0,0-1 0,-2 0 0,-1 0 0,-20 37 0,-12 12-1365,32-64-5461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24575,'-3'34'0,"-2"1"0,-1-1 0,-2 1 0,-1-2 0,-2 1 0,-16 33 0,11-25 0,4-9 0,-15 44 0,2 37 0,25-109-1365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3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24575,'-1'46'0,"-1"-32"0,1 1 0,1-1 0,0 0 0,1 0 0,0 0 0,7 24 0,-8-37 0,1 1 0,-1-1 0,1 1 0,-1-1 0,1 1 0,0-1 0,0 0 0,0 1 0,-1-1 0,1 0 0,1 0 0,-1 1 0,0-1 0,0 0 0,0 0 0,1 0 0,-1 0 0,0-1 0,1 1 0,-1 0 0,1-1 0,-1 1 0,1-1 0,-1 1 0,1-1 0,-1 1 0,1-1 0,-1 0 0,1 0 0,-1 0 0,1 0 0,0 0 0,-1 0 0,1-1 0,-1 1 0,1 0 0,1-1 0,0 0 0,-1-1 0,1 1 0,0 0 0,-1-1 0,1 0 0,-1 1 0,1-1 0,-1 0 0,0 0 0,0 0 0,0-1 0,0 1 0,0 0 0,-1-1 0,1 0 0,-1 1 0,1-1 0,-1 0 0,1-2 0,24-126-1365,-24 112-5461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4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24575,'5'0'0,"5"0"0,5 0 0,5 0 0,2 0 0,-1 0-8191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4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24575,'-3'1'0,"-1"-1"0,1 1 0,-1 0 0,1 0 0,0 1 0,0-1 0,0 1 0,0 0 0,0-1 0,0 1 0,0 1 0,0-1 0,1 0 0,-1 1 0,1-1 0,-1 1 0,1 0 0,0-1 0,0 1 0,0 0 0,1 1 0,-3 3 0,-20 27 0,17-26 0,1-1 0,1 1 0,0 1 0,0-1 0,0 1 0,1-1 0,0 1 0,1 1 0,0-1 0,-3 19 0,2-10 0,1 1 0,2 1 0,0-1 0,2 31 0,0-46 8,0 0 0,0 0 0,1 0 0,-1 0 0,1 0 0,0 0 0,0 0 0,0-1 0,1 1 0,0-1 0,-1 1 0,1-1 0,0 0 0,7 5 0,-9-7-40,0 0-1,0 0 1,0 0 0,0 0 0,0-1-1,0 1 1,1 0 0,-1-1-1,0 1 1,0 0 0,1-1 0,-1 0-1,1 1 1,-1-1 0,0 0-1,1 0 1,-1 1 0,1-1 0,-1 0-1,0 0 1,1-1 0,-1 1-1,1 0 1,-1 0 0,0-1 0,1 1-1,-1-1 1,0 1 0,1-1-1,-1 0 1,0 1 0,0-1 0,1 0-1,-1 0 1,0 0 0,0 0-1,0 0 1,0 0 0,0 0 0,0 0-1,-1 0 1,1-1 0,0 1-1,-1 0 1,2-3 0,4-11-6794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24575,'5'0'0,"4"0"0,2 0-8191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5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24575,'-2'56'0,"0"-37"0,1 0 0,1 1 0,1-1 0,1 0 0,5 28 0,-6-45 0,-1 0 0,1 0 0,-1 1 0,1-1 0,0 0 0,0 0 0,0 0 0,0 0 0,0 0 0,0 0 0,0 0 0,1 0 0,-1 0 0,1-1 0,0 1 0,-1 0 0,1-1 0,0 0 0,0 1 0,0-1 0,0 0 0,0 0 0,0 0 0,0 0 0,0 0 0,1 0 0,-1-1 0,0 1 0,1-1 0,-1 0 0,0 0 0,0 1 0,1-2 0,-1 1 0,0 0 0,1 0 0,-1-1 0,4 0 0,-2-1 0,1 0 0,-1 0 0,0 0 0,0 0 0,0-1 0,0 0 0,0 0 0,-1 0 0,1 0 0,-1 0 0,0-1 0,0 1 0,0-1 0,-1 0 0,1 0 0,-1 0 0,0 0 0,3-7 0,1-6 0,10-32 0,-16 45 0,-2 4 0,-13 26 0,-86 180 0,94-191 26,1 1 0,1 0 1,0 0-1,-3 26 0,-11 33-1522,13-60-5330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24575,'4'0'0,"6"0"0,5 0 0,5 0 0,3 0 0,-3 0-8191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53 24575,'-4'6'0,"1"-1"0,0 1 0,0 0 0,0 0 0,0 1 0,1-1 0,0 0 0,1 1 0,-1-1 0,0 11 0,-5 18 0,0-10 0,-5 47 0,0 3 0,8-50 0,3-19 0,0 0 0,0 0 0,0-1 0,0 1 0,-1 0 0,0-1 0,0 1 0,-1-1 0,-4 8 0,7-13 0,-1 0 0,0-1 0,1 1 0,0-1 0,-1 1 0,1 0 0,-1-1 0,1 1 0,-1-1 0,1 1 0,0-1 0,-1 1 0,1-1 0,0 1 0,0-1 0,-1 1 0,1-1 0,0 0 0,0 1 0,0-1 0,0 1 0,-1-1 0,1 0 0,0 1 0,0-1 0,0 1 0,1-1 0,-1 0 0,0 1 0,0-2 0,-3-24 0,4 6 0,0 0 0,1 0 0,0 1 0,2-1 0,0 1 0,2 0 0,0 0 0,1 0 0,0 1 0,2 0 0,0 1 0,1 0 0,1 0 0,1 1 0,17-19 0,-10 10 0,-17 21 0,0 0 0,0 1 0,1-1 0,0 1 0,-1 0 0,1-1 0,0 1 0,1 1 0,-1-1 0,0 0 0,1 1 0,-1 0 0,8-4 0,-10 6 0,-1 0 0,1 0 0,0 0 0,-1 1 0,1-1 0,-1 0 0,1 0 0,0 1 0,-1-1 0,1 0 0,-1 1 0,1-1 0,-1 0 0,1 1 0,-1-1 0,1 1 0,-1-1 0,0 1 0,1-1 0,-1 1 0,0-1 0,1 1 0,-1-1 0,0 1 0,1-1 0,-1 1 0,0 0 0,0-1 0,0 1 0,0-1 0,0 1 0,0 0 0,1-1 0,-1 1 0,-1 0 0,3 29 0,-2-27 0,0 7 0,-2 0 0,0 0 0,0-1 0,0 1 0,-1-1 0,-1 1 0,0-1 0,0 0 0,0 0 0,-1-1 0,-1 1 0,0-1 0,0 0 0,0 0 0,-14 12 0,-7-3 0,26-17 0,1 1 0,-1-1 0,0 1 0,0-1 0,0 0 0,0 1 0,-1-1 0,1 0 0,0 0 0,0 0 0,0 0 0,0 0 0,0 0 0,0 0 0,0 0 0,0 0 0,0 0 0,0-1 0,0 1 0,0 0 0,0-1 0,0 1 0,0-1 0,0 1 0,-1-2 0,2-2-1365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0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19 176 24575,'44'1'0,"-15"1"0,0-2 0,30-4 0,-53 4 0,0-1 0,1 0 0,-1-1 0,0 1 0,0-1 0,0-1 0,0 1 0,0-1 0,0 0 0,-1 0 0,1 0 0,-1-1 0,0 0 0,8-8 0,-10 8 0,-1 0 0,0 0 0,0 0 0,0 0 0,0-1 0,0 1 0,-1-1 0,0 1 0,0-1 0,0 0 0,-1 1 0,1-1 0,-1 0 0,0 0 0,-1 1 0,1-1 0,-2-6 0,2 9 0,-1 0 0,1 0 0,-1 0 0,1 0 0,-1 0 0,1 0 0,-1 0 0,0 0 0,0 0 0,0 0 0,0 1 0,-1-1 0,1 0 0,0 1 0,-1-1 0,1 1 0,-1-1 0,1 1 0,-1 0 0,0 0 0,1 0 0,-1 0 0,0 0 0,0 0 0,0 0 0,0 0 0,0 1 0,0-1 0,0 1 0,0 0 0,0-1 0,0 1 0,0 0 0,0 0 0,0 0 0,0 0 0,0 1 0,0-1 0,0 1 0,-4 0 0,-1 2 0,-1 1 0,1-1 0,0 2 0,0-1 0,1 0 0,-1 1 0,1 1 0,0-1 0,0 1 0,1 0 0,-9 10 0,-6 13 0,-23 41 0,27-42 0,9-16 0,-2 2 0,1 0 0,0 1 0,1 0 0,0 0 0,-6 24 0,12-36 0,1 0 0,-1 0 0,1-1 0,0 1 0,0 0 0,0 0 0,0 0 0,0 0 0,1 0 0,-1 0 0,1-1 0,0 1 0,0 0 0,0 0 0,3 4 0,-2-4 0,0-1 0,1 1 0,-1-1 0,1 0 0,-1 0 0,1 0 0,0 0 0,0 0 0,0-1 0,0 1 0,0-1 0,0 0 0,0 0 0,1 0 0,-1 0 0,7 0 0,66 3-1365,-53-5-5461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27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24575,'0'5'0,"-1"1"0,1-1 0,-1 0 0,0 0 0,0-1 0,-1 1 0,0 0 0,0 0 0,0-1 0,0 1 0,-1-1 0,-4 7 0,-45 45 0,3-4 0,33-31 0,-1 0 0,0-1 0,-31 27 0,40-41 0,1 1 0,-1-1 0,-1-1 0,1 0 0,-1 0 0,0 0 0,0-1 0,0-1 0,0 1 0,-1-2 0,0 1 0,-15 1 0,23-4 0,1 1 0,-1-1 0,1 0 0,-1 0 0,1 0 0,-1 0 0,1 0 0,-1-1 0,1 1 0,-1 0 0,1-1 0,0 1 0,-1-1 0,1 1 0,-1-1 0,1 0 0,0 0 0,0 0 0,-1 1 0,1-1 0,0 0 0,0 0 0,0-1 0,0 1 0,0 0 0,-1-2 0,1 0 0,0 1 0,1-1 0,-1 0 0,1 0 0,-1 1 0,1-1 0,0 0 0,0 0 0,0 0 0,0 0 0,1 1 0,0-7 0,3-2 0,-1 0 0,1 0 0,1 0 0,0 0 0,11-16 0,-55 88 0,19-28 0,0-2 0,-38 45 0,57-75 0,0-1 0,0 1 0,0-1 0,0 1 0,1 0 0,-1 0 0,0-1 0,1 1 0,-1 0 0,0 0 0,1 0 0,-1-1 0,1 1 0,0 0 0,-1 0 0,1 0 0,0 0 0,-1 0 0,1 0 0,0 0 0,0 0 0,0 0 0,0 0 0,0 0 0,0 0 0,0 0 0,0 0 0,0 0 0,0 0 0,1 0 0,-1 0 0,0 0 0,2 2 0,0-2 0,0 1 0,0-1 0,0 0 0,0 1 0,0-1 0,1 0 0,-1-1 0,1 1 0,-1 0 0,1-1 0,-1 1 0,1-1 0,2 1 0,14 0 0,0-1 0,31-2 0,-43 1 0,-1 0 0,0 0 0,1 0 0,-1-1 0,0 1 0,0-1 0,0-1 0,0 1 0,-1-1 0,8-5 0,-11 7 0,-1-1 0,0 1 0,1 0 0,-1-1 0,0 0 0,0 1 0,0-1 0,0 0 0,0 1 0,-1-1 0,1 0 0,0 0 0,-1 0 0,0 1 0,1-1 0,-1 0 0,0 0 0,0 0 0,0 0 0,0 0 0,0 0 0,0 0 0,-1 0 0,1 0 0,0 1 0,-1-1 0,0 0 0,1 0 0,-1 0 0,0 1 0,0-1 0,0 0 0,0 1 0,0-1 0,-1 1 0,-1-3 0,-5-7-119,3 5-6,1 0 1,-1-1-1,1 1 1,1-1-1,-1 0 0,1 0 1,1 0-1,-1 0 1,-1-8-1,2-5-6701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8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24575,'5'0'0,"8"0"0,6 0 0,5-5 0,4-2 0,3 1 0,0 0 0,2 3 0,-6 0-8191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3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24575,'5'0'0,"7"0"0,7 0 0,5 0 0,4 0 0,-2 0-8191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28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24575,'-2'17'0,"0"0"0,-1-1 0,-1 1 0,-1-1 0,0 0 0,-1 0 0,-8 15 0,-17 53 0,15-24 0,3 1 0,-10 113 0,22-170 0,1 1 0,0-1 0,0 0 0,0 1 0,0-1 0,1 0 0,0 0 0,0 0 0,0 0 0,0 1 0,1-1 0,0-1 0,-1 1 0,1 0 0,1 0 0,-1-1 0,3 4 0,-1-4 0,-1 0 0,1 0 0,0-1 0,0 0 0,0 0 0,0 0 0,0 0 0,0 0 0,1-1 0,-1 0 0,1 0 0,-1 0 0,1 0 0,-1-1 0,9 0 0,-7 0 0,0 1 0,0-1 0,-1-1 0,1 1 0,0-1 0,-1 0 0,1 0 0,0-1 0,-1 1 0,1-1 0,-1 0 0,0-1 0,0 0 0,0 1 0,0-2 0,0 1 0,-1 0 0,1-1 0,-1 0 0,0 0 0,0 0 0,0-1 0,-1 1 0,1-1 0,-1 0 0,0 0 0,-1 0 0,1 0 0,-1-1 0,0 1 0,0-1 0,-1 1 0,1-7 0,-1 8-72,0 1 1,0-1-1,-1 1 0,1-1 0,-1 0 0,0 1 0,0-1 0,-1 1 1,1-1-1,-1 0 0,1 1 0,-1-1 0,0 1 0,-1-1 0,1 1 1,-1 0-1,1 0 0,-4-5 0,-5-3-6754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2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24575,'5'0'0,"5"0"0,5 0 0,5 0 0,2 0 0,3 0 0,0 0 0,1 0 0,0 0 0,0 0 0,-1 0 0,-3 0-8191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29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83 107 24575,'1'2'0,"-1"-1"0,1 0 0,-1 0 0,1 0 0,-1 0 0,1 0 0,0 0 0,-1 0 0,1 0 0,0-1 0,0 1 0,0 0 0,-1 0 0,1-1 0,0 1 0,0 0 0,0-1 0,0 1 0,0-1 0,1 1 0,-1-1 0,0 1 0,0-1 0,0 0 0,0 0 0,0 0 0,2 1 0,38 3 0,-36-4 0,-2 1 0,1-1 0,0 0 0,0-1 0,-1 1 0,1-1 0,0 1 0,-1-1 0,1 0 0,-1 0 0,1-1 0,-1 1 0,0-1 0,1 0 0,-1 1 0,0-2 0,0 1 0,3-3 0,-4 3 0,0 0 0,0 0 0,-1 0 0,0-1 0,1 1 0,-1 0 0,0-1 0,0 1 0,0-1 0,0 1 0,0-1 0,-1 1 0,1-1 0,-1 0 0,0 1 0,0-1 0,0 0 0,0 1 0,0-1 0,-1 1 0,1-1 0,-1 0 0,1 1 0,-1-1 0,-1-3 0,0 3 0,0 0 0,-1 0 0,1 1 0,0-1 0,-1 0 0,0 1 0,1 0 0,-1-1 0,0 1 0,0 0 0,0 1 0,-1-1 0,1 0 0,0 1 0,-1 0 0,1 0 0,0 0 0,-1 0 0,0 0 0,1 1 0,-1-1 0,1 1 0,-6 1 0,-11-2 0,-1 1 0,-33 5 0,52-5 0,-1 1 0,0 0 0,0 0 0,1 0 0,-1 0 0,0 0 0,1 0 0,-1 1 0,1-1 0,-1 1 0,1-1 0,0 1 0,0 0 0,0 0 0,0 0 0,0 0 0,0 1 0,1-1 0,-1 0 0,0 1 0,1-1 0,0 1 0,0 0 0,0-1 0,0 1 0,0 0 0,0 0 0,1-1 0,-1 6 0,-1 10 0,1 0 0,1-1 0,4 34 0,-1-16 0,-5 48 0,0-57 0,2 0 0,0 0 0,2-1 0,6 35 0,-7-55 9,0-1-1,1 1 1,0 0-1,0-1 1,1 0 0,-1 1-1,1-1 1,0 0-1,0 0 1,0 0-1,0-1 1,1 1-1,4 3 1,-6-6-64,0 1 0,0-1 0,0 1 0,0-1 0,1 0 0,-1 0 0,0 0 0,1 0 0,-1-1 0,1 1 0,-1-1 0,1 1 0,-1-1 0,1 0 0,0 0 0,-1 0 0,1 0 0,-1-1 0,1 1 0,-1-1 0,1 1 0,-1-1 0,1 0 0,-1 0 0,0 0 0,4-2 0,10-7-6771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2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24575,'4'0'0,"6"0"0,1 5 0,3 0 0,-1 5 0,-3 4 0,1 0 0,0 2 0,-4 2 0,3-2 0,-1 1 0,-3 2 0,-1 1 0,-2 3 0,-2-4-8191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2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0 24575,'-137'116'0,"25"-22"0,42-24-1365,58-60-5461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30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24575,'0'35'0,"1"1"0,-2 0 0,-1 0 0,-11 56 0,-12 57 0,20-119 0,1 1 0,1 0 0,2 0 0,5 59 0,-3-87 0,-1-1 0,0 1 0,1-1 0,0 0 0,-1 1 0,1-1 0,0 0 0,0 0 0,0 0 0,1 0 0,-1 0 0,0 0 0,1 0 0,-1 0 0,1 0 0,0 0 0,0-1 0,-1 1 0,1-1 0,4 3 0,-1-2 0,0 0 0,0 0 0,0 0 0,0-1 0,1 1 0,-1-1 0,1 0 0,-1-1 0,7 1 0,-2-1 0,0-1 0,0 1 0,0-1 0,0-1 0,-1 0 0,1-1 0,0 1 0,-1-2 0,0 1 0,11-7 0,-13 5 12,-1-1 0,1 0 0,-1 0 0,0-1 0,-1 0 0,0 0 0,0 0 0,0 0 0,6-16 0,-5 9-260,-1 1 1,0-1-1,-1 1 1,0-1-1,2-19 1,-5 14-6579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3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24575,'424'0'-1365,"-402"0"-5461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30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24575,'0'28'0,"-1"1"0,-1-1 0,-10 45 0,8-60 0,1 1 0,0 0 0,2-1 0,-1 1 0,2 0 0,-1 0 0,2 0 0,0-1 0,5 25 0,-6-37 0,1 0 0,-1 0 0,0 0 0,1 1 0,-1-1 0,1 0 0,-1 0 0,1 0 0,-1 0 0,1 0 0,0 0 0,-1 0 0,1-1 0,0 1 0,0 0 0,0 0 0,0-1 0,0 1 0,0 0 0,0-1 0,0 1 0,0-1 0,0 1 0,0-1 0,0 1 0,0-1 0,0 0 0,1 0 0,-1 0 0,0 1 0,0-1 0,0 0 0,0 0 0,1-1 0,-1 1 0,0 0 0,0 0 0,0 0 0,0-1 0,0 1 0,0-1 0,1 1 0,-1-1 0,0 1 0,0-1 0,0 0 0,-1 1 0,1-1 0,0 0 0,0 0 0,0 0 0,0 0 0,8-8 0,0 0 0,-1-1 0,13-19 0,-14 19 0,1-2 0,-1 0 0,-1 0 0,10-24 0,-12 23 0,2 1 0,0 0 0,12-19 0,-18 30 0,1 0 0,-1 0 0,1 0 0,-1 0 0,1 0 0,0 0 0,-1 0 0,1 0 0,0 1 0,0-1 0,0 0 0,0 1 0,-1-1 0,1 0 0,0 1 0,0-1 0,0 1 0,0-1 0,1 1 0,-1 0 0,0-1 0,0 1 0,0 0 0,0 0 0,0 0 0,1 0 0,0 1 0,-1-1 0,0 1 0,0 0 0,0 0 0,0 0 0,0 0 0,0 0 0,0 0 0,-1 0 0,1 0 0,0 0 0,-1 0 0,1 0 0,0 0 0,-1 1 0,1-1 0,0 3 0,1 6 0,1 1 0,-1-1 0,-1 1 0,1 11 0,-4 159-1365,2-160-5461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31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51 24575,'2'39'0,"-1"34"0,-1-67 0,-1-1 0,1 0 0,-1 0 0,0 1 0,-1-1 0,1 0 0,-1 0 0,0 0 0,0 0 0,-4 5 0,6-10 0,1 0 0,-1-1 0,0 1 0,0 0 0,0 0 0,0 0 0,0 0 0,0-1 0,0 1 0,0 0 0,0 0 0,0 0 0,0 0 0,0-1 0,0 1 0,0 0 0,0 0 0,0 0 0,0 0 0,0-1 0,0 1 0,0 0 0,0 0 0,0 0 0,0 0 0,0 0 0,0-1 0,0 1 0,0 0 0,0 0 0,0 0 0,-1 0 0,1 0 0,0-1 0,0 1 0,0 0 0,0 0 0,0 0 0,0 0 0,-1 0 0,1 0 0,0 0 0,0 0 0,0 0 0,0-1 0,-1 1 0,1 0 0,0 0 0,0 0 0,0 0 0,0 0 0,-1 0 0,1 0 0,0 0 0,0 0 0,0 0 0,0 0 0,-1 0 0,1 0 0,0 1 0,0-1 0,0 0 0,0 0 0,-1 0 0,1 0 0,1-16 0,2 4-62,1 1 0,0-1 0,1 1 0,0 0 0,1 0 0,0 1 0,1 0 0,0 0 0,1 0 0,0 1 0,0 0 0,1 0-1,0 1 1,0 0 0,1 1 0,0 0 0,1 1 0,-1 0 0,1 0 0,1 1 0,19-6 0,-10 8-6764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8:32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24 192 24575,'0'1'0,"0"-1"0,0 1 0,0-1 0,0 1 0,0 0 0,0-1 0,0 1 0,0-1 0,1 1 0,-1-1 0,0 1 0,0 0 0,0-1 0,1 1 0,-1-1 0,0 1 0,1-1 0,-1 0 0,0 1 0,1-1 0,-1 1 0,1-1 0,-1 0 0,0 1 0,1-1 0,-1 0 0,1 1 0,-1-1 0,1 0 0,0 0 0,0 1 0,21-3 0,18-16 0,-20 6 0,-1-1 0,0-1 0,-1 0 0,0-2 0,-1 0 0,-1-1 0,16-21 0,-31 37 0,0 0 0,0 0 0,0 1 0,0-1 0,-1 0 0,1 0 0,-1 0 0,1 0 0,0 0 0,-1 0 0,1 0 0,-1 0 0,0 0 0,1 0 0,-1 0 0,0 0 0,0 0 0,1 0 0,-1 0 0,0 0 0,0 0 0,0 0 0,0 0 0,-1 0 0,1-1 0,0 1 0,0 0 0,-1 0 0,1 0 0,0 0 0,-1 0 0,1 0 0,-1 0 0,0 0 0,1 1 0,-1-1 0,0 0 0,1 0 0,-1 0 0,0 1 0,0-1 0,0 0 0,0 1 0,1-1 0,-3 0 0,0 0 0,1 0 0,-1 1 0,0-1 0,0 1 0,1-1 0,-1 1 0,0 0 0,0 1 0,1-1 0,-1 0 0,0 1 0,0-1 0,1 1 0,-1 0 0,0 0 0,1 0 0,-5 3 0,-23 15 0,1 2 0,1 1 0,-29 30 0,51-46 0,1 0 0,0 1 0,0-1 0,1 1 0,-1 0 0,2 1 0,-1-1 0,1 1 0,0-1 0,0 1 0,1 0 0,0 0 0,1 0 0,0 1 0,0-1 0,0 0 0,2 10 0,-1-14 0,0 1 0,1-1 0,0 0 0,0 1 0,0-1 0,0 0 0,1 1 0,-1-1 0,1 0 0,0 0 0,1 0 0,-1-1 0,1 1 0,-1 0 0,1-1 0,0 0 0,0 0 0,1 0 0,-1 0 0,1 0 0,-1-1 0,1 1 0,0-1 0,0 0 0,0 0 0,0 0 0,0-1 0,1 1 0,-1-1 0,0 0 0,1-1 0,6 2 0,62-1-1365,-51-2-5461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4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24575,'6'0'0,"1"5"0,5 2 0,6 0 0,4-1 0,0 3 0,0 0 0,2-1 0,-2-2-8191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1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24575,'0'1'0,"1"1"0,-1-1 0,1 0 0,-1 0 0,1 0 0,0 0 0,-1 0 0,1 0 0,0 0 0,-1 0 0,1-1 0,0 1 0,0 0 0,0 0 0,0-1 0,0 1 0,0 0 0,0-1 0,0 1 0,0-1 0,0 1 0,0-1 0,1 0 0,-1 1 0,0-1 0,0 0 0,2 0 0,38 5 0,-36-5 0,417 3 0,-216-5 0,2681 2 0,-2838-5-1365,-27 0-5461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56 153 24575,'4'-1'0,"-1"0"0,0-1 0,1 1 0,-1-1 0,0 1 0,0-1 0,0 0 0,0 0 0,0-1 0,4-3 0,13-10 0,0 7 0,0 1 0,26-8 0,-32 13 0,0-1 0,-1-1 0,0 0 0,0-1 0,0-1 0,-1 0 0,21-14 0,-33 20 0,0 1 0,1 0 0,-1 0 0,0 0 0,1-1 0,-1 1 0,0 0 0,1 0 0,-1-1 0,0 1 0,0 0 0,1-1 0,-1 1 0,0 0 0,0-1 0,1 1 0,-1 0 0,0-1 0,0 1 0,0 0 0,0-1 0,0 1 0,0-1 0,0 1 0,0 0 0,0-1 0,0 1 0,0-1 0,0 1 0,0 0 0,0-1 0,0 1 0,0-1 0,0 1 0,0 0 0,0-1 0,-1 0 0,-16-5 0,-30 4 0,43 2 0,-5 0 0,0 0 0,0 1 0,0 1 0,0-1 0,0 1 0,1 1 0,-1-1 0,1 1 0,0 1 0,0 0 0,0 0 0,0 0 0,1 1 0,-14 11 0,11-6 0,0 0 0,1 1 0,0 0 0,1 1 0,0 0 0,1 1 0,0-1 0,-7 21 0,5-13 0,2 0 0,0 1 0,1 1 0,-2 22 0,7-37 0,0 0 0,0 0 0,1 0 0,0 1 0,0-1 0,1 0 0,0 0 0,1 0 0,-1 0 0,1 0 0,0 0 0,1 0 0,0 0 0,0-1 0,0 1 0,6 6 0,-6-10 7,0 0-1,0 0 0,1-1 0,-1 1 1,1-1-1,0 0 0,0 0 1,0 0-1,0-1 0,0 1 1,0-1-1,0 0 0,0 0 0,0-1 1,0 1-1,1-1 0,-1 0 1,5 0-1,3 0-254,0-1 1,0 0-1,-1-1 1,1 0-1,15-6 1,-10 2-6579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0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24575,'5'-4'0,"5"-2"0,5 1 0,5 1 0,2-4 0,3 1 0,0 0 0,1 2 0,0 2 0,0 1 0,0 2 0,-1-1 0,0 2 0,0-1 0,-4-4 0,-2-1 0,1 0 0,-4 1-8191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24575,'23'1'0,"1"-2"0,34-6 0,-47 5 0,0-1 0,0-1 0,0 1 0,-1-2 0,0 0 0,0 0 0,13-9 0,56-31 94,-51 30-824,37-26 1,-53 32-6097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24575,'-2'31'0,"-1"-1"0,-1 0 0,-15 52 0,-4 21 0,13-51 0,5-31 0,1 1 0,-1 31 0,-8 36 0,2-14 0,12-71-52,4-9 182,3-12-1573,-3 2-5383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1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24575,'0'35'0,"-1"-1"0,-1 1 0,-10 46 0,7-61 0,-1 0 0,-1 0 0,0-1 0,-17 30 0,-18 26-1365,33-59-5461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1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24575,'4'-1'0,"1"0"0,-1-1 0,1 1 0,-1-1 0,0 0 0,0 0 0,0 0 0,6-5 0,10-5 0,40-19 0,-43 21 0,0 1 0,1 0 0,-1 2 0,2 0 0,18-4 0,123-13 0,-156 23 0,0 0 0,0 0 0,0 0 0,0 1 0,0-1 0,0 1 0,0 0 0,0 1 0,-1-1 0,1 0 0,0 1 0,0 0 0,0 0 0,7 3 0,-9-2 0,0 0 0,1 0 0,-1 0 0,0 0 0,-1 1 0,1-1 0,0 1 0,-1-1 0,1 1 0,-1-1 0,0 1 0,0 0 0,0 0 0,0 0 0,0-1 0,-1 1 0,1 0 0,-1 0 0,0 0 0,0 5 0,-1 173 0,-1-68 0,2-109-24,0-8 81,0-9-1455,0-3-5428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2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0 24575,'-11'2'0,"1"0"0,0 1 0,0 0 0,0 0 0,0 1 0,0 0 0,1 1 0,0 0 0,-14 10 0,-14 7 0,-163 81-1365,179-93-5461</inkml:trace>
  <inkml:trace contextRef="#ctx0" brushRef="#br0" timeOffset="1">294 75 24575,'5'0'0,"5"0"0,5 0 0,0 4 0,-2 6 0,-3 6 0,-4-1-8191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24575,'4'0'0,"6"0"0,6 0 0,3 0 0,4 0 0,1 0 0,2 0 0,0-4 0,0-2 0,0 1 0,-1 0 0,0 2 0,1 1 0,-6-3 0,0-1 0,-1 1 0,2 1 0,-4 1-8191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24575,'5'0'0,"5"0"0,1-5 0,3 0 0,3-1 0,3 2 0,3 0 0,1 3 0,1-1 0,0-2 0,1-2 0,-1 1 0,0 1 0,1 1 0,-5 2-8191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24575,'0'37'0,"2"0"0,1-1 0,11 51 0,-3-13 0,-11-69 0,0 0 0,0-1 0,0 1 0,0-1 0,-1 1 0,1-1 0,-1 1 0,-1-1 0,1 1 0,0-1 0,-1 0 0,0 1 0,-5 6 0,7-11 0,0 0 0,0 0 0,-1 0 0,1 0 0,0 1 0,0-1 0,-1 0 0,1 0 0,0 0 0,-1 0 0,1 0 0,0 0 0,0 0 0,-1 0 0,1 0 0,0 0 0,0 0 0,-1-1 0,1 1 0,0 0 0,0 0 0,-1 0 0,1 0 0,0 0 0,0 0 0,-1-1 0,1 1 0,0 0 0,0 0 0,0 0 0,-1-1 0,1 1 0,0 0 0,0 0 0,0-1 0,0 1 0,-1 0 0,1 0 0,0-1 0,0 1 0,0 0 0,0 0 0,0-1 0,0 1 0,0 0 0,0 0 0,0-1 0,0 1 0,0 0 0,0-1 0,0 1 0,0 0 0,0 0 0,0-1 0,0 1 0,1-1 0,-5-18 0,4 13 0,0 0 0,0 0 0,0 1 0,0-1 0,1 0 0,0 0 0,0 1 0,1-1 0,0 1 0,0-1 0,0 1 0,0 0 0,1 0 0,0 0 0,7-10 0,2 2 0,0 1 0,1 0 0,27-20 0,16-14 0,-40 32-1365,-1 2-5461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24575,'424'0'0,"-420"0"0,0 0 0,1 1 0,-1-1 0,0 1 0,0 0 0,0 0 0,0 0 0,0 1 0,0-1 0,0 1 0,0 0 0,3 3 0,-6-5 0,0 1 0,-1-1 0,1 1 0,0 0 0,-1-1 0,1 1 0,-1 0 0,1 0 0,-1-1 0,1 1 0,-1 0 0,1 0 0,-1 0 0,0-1 0,0 1 0,1 0 0,-1 0 0,0 0 0,0 0 0,0 0 0,0 0 0,0-1 0,0 2 0,-1 0 0,0 0 0,1 0 0,-1 0 0,0 0 0,0 0 0,0-1 0,-1 1 0,1 0 0,0-1 0,-1 1 0,1-1 0,-1 0 0,1 1 0,-4 1 0,-54 43 0,10-7 0,-63 38 0,89-62 0,0 0 0,-30 29 0,52-44 0,1 1 0,-1-1 0,1 0 0,0 0 0,-1 1 0,1-1 0,0 0 0,-1 0 0,1 1 0,0-1 0,0 0 0,-1 1 0,1-1 0,0 1 0,0-1 0,-1 0 0,1 1 0,0-1 0,0 1 0,0-1 0,0 0 0,0 1 0,0-1 0,0 1 0,0-1 0,0 1 0,0-1 0,0 0 0,0 1 0,0-1 0,0 1 0,0-1 0,0 1 0,0-1 0,0 0 0,1 1 0,-1-1 0,0 1 0,1-1 0,19 8 0,31-4 0,-50-4 0,16 0-120,-10-1 16,0 1 1,0 0-1,0 0 0,0 1 0,0 0 1,0 0-1,0 0 0,-1 1 0,1 0 0,0 0 1,11 7-1,-5 1-6722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3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24575,'5'0'0,"4"0"0,6 0 0,5 0 0,2 0 0,-1-4 0,-1-2 0,0 1 0,2 1 0,1 1 0,0 1 0,2-3 0,0-1 0,-5 1-8191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4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24575,'5'0'0,"4"0"0,7 0 0,3 0 0,4 0 0,-2-4 0,-2-2 0,2 1 0,1 0 0,-4 2-8191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4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24575,'20'52'0,"-14"-3"3,-2 0 0,-3 0-1,-4 50 1,0 2-1379,3-80-5450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5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24575,'-2'10'0,"1"0"0,-1-1 0,0 1 0,-1 0 0,0-1 0,-1 1 0,0-1 0,0 0 0,-8 11 0,6-10 0,0 0 0,1 1 0,1-1 0,-1 1 0,2 1 0,-5 20 0,-4 45 0,6-49 0,2 0 0,-1 36 0,4-56 0,1 0 0,1 0 0,0 1 0,0-1 0,0 0 0,1 0 0,0 0 0,0 0 0,1-1 0,5 10 0,-5-13 0,-1 0 0,1 0 0,1-1 0,-1 1 0,0-1 0,1 0 0,0 0 0,0 0 0,0 0 0,0-1 0,0 1 0,0-1 0,1 0 0,-1-1 0,1 1 0,0-1 0,-1 0 0,1 0 0,5 1 0,11 0-1365,0-1-5461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24575,'27'-1'0,"-14"0"0,0 1 0,0 0 0,0 1 0,0 1 0,17 3 0,-26-4 0,-1 0 0,0 0 0,-1 1 0,1-1 0,0 1 0,0-1 0,0 1 0,-1 0 0,1 0 0,-1 0 0,0 1 0,1-1 0,-1 0 0,0 1 0,-1 0 0,1-1 0,0 1 0,-1 0 0,1 0 0,-1 0 0,0 0 0,0 0 0,0 0 0,0 0 0,-1 0 0,1 6 0,0-2 0,-1-1 0,0 1 0,0 0 0,0 0 0,-1-1 0,0 1 0,-1 0 0,0-1 0,0 1 0,0-1 0,0 0 0,-1 0 0,0 0 0,-7 10 0,-4 2 0,0-1 0,-1 0 0,-19 16 0,17-17 0,16-15 0,0-1 0,0 1 0,0 0 0,0 0 0,1 0 0,-1-1 0,0 1 0,0 0 0,1 0 0,-1 0 0,1 0 0,-1 0 0,1 0 0,-1 0 0,1 1 0,0-1 0,-1 0 0,1 0 0,0 0 0,0 0 0,0 0 0,0 1 0,0-1 0,0 0 0,0 0 0,0 0 0,1 0 0,-1 0 0,0 0 0,1 1 0,-1-1 0,1 1 0,1 1 0,1-1 0,-1 1 0,1-1 0,0 1 0,-1-1 0,1 0 0,0 0 0,0 0 0,0-1 0,7 3 0,7 3 0,1-1 0,1-1 0,22 4 0,29-5-1365,-48-3-5461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24575,'0'4'0,"0"6"0,0 5 0,0 5 0,0 3 0,0 1 0,0 2 0,0 0 0,0 0 0,0 0 0,0-1 0,0 0 0,-5-4 0,-4-6 0,-2-5-8191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7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24575,'55'-10'0,"-45"7"0,-1 1 0,1 0 0,0 0 0,0 1 0,16 0 0,-24 1 0,0 0 0,0 1 0,0-1 0,1 1 0,-1-1 0,0 1 0,0 0 0,0 0 0,-1 0 0,1 0 0,0 0 0,0 0 0,0 0 0,-1 1 0,1-1 0,-1 1 0,1-1 0,-1 1 0,0 0 0,1 0 0,-1-1 0,0 1 0,0 0 0,0 0 0,0 0 0,-1 0 0,1 0 0,0 0 0,-1 0 0,1 4 0,2 9 0,-1 1 0,-1 0 0,0 0 0,-1 0 0,-1 0 0,-1 0 0,0 0 0,0 0 0,-2 0 0,0-1 0,-1 1 0,-8 16 0,9-27-5,-1 0 0,0 0 0,-1 0 0,1-1 0,-1 1 0,0-1 0,0-1 0,0 1 0,-13 4 0,-6 5-1310,12-5-5511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24575,'2'1'0,"0"-1"0,0 1 0,0-1 0,0 1 0,-1 0 0,1-1 0,0 1 0,0 0 0,0 0 0,-1 1 0,1-1 0,0 0 0,-1 1 0,1-1 0,-1 0 0,0 1 0,1 0 0,-1-1 0,0 1 0,0 0 0,0 0 0,0-1 0,-1 1 0,1 0 0,0 0 0,0 4 0,10 53 0,0 48 0,-4-52 0,0 59 0,-5-58 0,0-39 0,-1-1 0,-1 1 0,0-1 0,-1 1 0,-1-1 0,-1 0 0,-7 28 0,8-40-105,0-1 0,-1 1 0,1-1 0,0 1 0,-1-1 0,0 0 0,0 0 0,0 0 0,0 0 0,0-1 0,-1 0 0,-5 4 0,-8 3-6721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2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1833 24575,'2'-11'0,"0"0"0,1 1 0,0-1 0,1 1 0,0 0 0,0 0 0,1 0 0,1 1 0,0 0 0,0 0 0,10-12 0,16-25 0,-13 10 0,-9 18 0,0 0 0,1 1 0,1 0 0,17-21 0,-11 18 0,-1-2 0,19-32 0,-19 28 0,28-34 0,18-17 0,-37 43 0,55-55 0,-50 58 0,33-42 0,19-21 0,-31 48 0,24-27 0,-17 13 0,67-54 0,108-96 0,-101 99 0,-88 75 0,-2-2 0,41-48 0,-32 32 0,47-36 0,-99 90 0,1-1 0,-1 1 0,0 0 0,1 0 0,-1 0 0,1-1 0,-1 1 0,0 0 0,1-1 0,-1 1 0,0 0 0,1-1 0,-1 1 0,0 0 0,1-1 0,-1 1 0,0-1 0,0 1 0,0-1 0,1 1 0,-1 0 0,0-1 0,0 1 0,0-1 0,0 1 0,0-1 0,0 1 0,0-1 0,0 1 0,0-1 0,0 0 0,-15 1 0,-22 11 0,15-1 0,-1-1 0,-25 6 0,-31 12 0,49-16 0,0-1 0,-38 7 0,-25 7 0,111-21 0,16-5 0,2-5 0,-1 1 0,39 0 0,-32 2 0,1-5 0,-35 6 0,0 1 0,0 1 0,0-1 0,0 1 0,0 0 0,11 1 0,-17 0 0,0 1 0,-1-1 0,1 1 0,0-1 0,0 1 0,0 0 0,0 0 0,0 0 0,-1 0 0,1 0 0,0 0 0,-1 0 0,1 1 0,-1-1 0,0 0 0,1 1 0,-1-1 0,0 1 0,0 0 0,0-1 0,0 1 0,0 0 0,0 0 0,0 0 0,-1 0 0,1-1 0,0 1 0,-1 0 0,0 0 0,1 3 0,0 6 0,1 0 0,-2 1 0,1-1 0,-1 0 0,-1 0 0,0 1 0,-1-1 0,0 0 0,-1 0 0,0 0 0,0 0 0,-1-1 0,-1 0 0,0 1 0,0-1 0,-1-1 0,-8 11 0,-28 57 52,24-41-1469,11-22-5409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24575,'0'5'0,"0"8"0,0 6 0,0 5 0,0 4 0,0 3 0,-6-5 0,-1 0 0,0-1 0,2 2 0,1 1 0,2 1 0,0-4-8191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3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24575,'-2'1'0,"0"-1"0,1 1 0,-1 0 0,1 0 0,-1 0 0,1 0 0,-1 0 0,1 0 0,0 1 0,-1-1 0,1 0 0,0 1 0,0-1 0,0 1 0,0-1 0,0 1 0,0 1 0,-15 31 0,12-22 0,1 0 0,0 0 0,1 1 0,1-1 0,0 1 0,0-1 0,1 1 0,1-1 0,0 1 0,0-1 0,5 14 0,-6-24 0,1 0 0,-1-1 0,1 1 0,-1 0 0,1-1 0,0 1 0,0-1 0,0 1 0,0-1 0,0 0 0,0 1 0,0-1 0,1 0 0,-1 0 0,0 0 0,1 0 0,-1 0 0,1 0 0,-1 0 0,1 0 0,-1 0 0,1-1 0,0 1 0,-1-1 0,1 1 0,0-1 0,-1 0 0,1 1 0,0-1 0,0 0 0,-1 0 0,1 0 0,0-1 0,-1 1 0,1 0 0,2-1 0,-1 0 0,0-1 0,0 1 0,-1-1 0,1 0 0,0 1 0,0-1 0,-1 0 0,0-1 0,1 1 0,-1 0 0,0-1 0,0 1 0,0-1 0,0 0 0,0 1 0,-1-1 0,3-6 0,58-138 0,-32 81 0,-21 49-1365,-1 4-5461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24575,'4'0'0,"6"0"0,5 0 0,5 0 0,3 0 0,1 0 0,2 0 0,-5-4 0,0-2 0,-1 1 0,-3-3 0,0-1 0,-4-3 0,1 1 0,2 3 0,3-3 0,-2 2-8191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4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24575,'1'15'0,"-2"1"0,0 0 0,0 0 0,-2-1 0,0 1 0,0-1 0,-2 1 0,-11 25 0,11-25 0,0-1 0,0 1 0,2 0 0,-3 30 0,-4 12 0,-3 27-1365,7-69-5461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4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24575,'4'0'0,"6"0"0,6 0 0,-1-5 0,2 0 0,2-1 0,3 2 0,0 0 0,2 3 0,1-1 0,0 2 0,1 0 0,-1 0 0,0 0 0,0 1 0,-4-5 0,-5-2-8191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24575,'-4'0'0,"-6"4"0,-5 6 0,0 6 0,-2-1 0,2 2 0,-1 2 0,3 3 0,-1-4 0,2 1 0,3 0 0,-1-2 0,1-1 0,1-2-8191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5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24575,'4'0'0,"1"4"0,1 6 0,-2 6 0,-5-1 0,-3 2 0,0 2 0,-4-2 0,-1 0 0,-3 2 0,-3-3 0,0 1 0,3 1 0,3 2 0,0-3 0,1 1 0,-3-4 0,1-3-8191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5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24575,'4'0'0,"6"0"0,5 0 0,4 0 0,4 0 0,2 0 0,0 0 0,1 0 0,0 0 0,0 0 0,-1 0 0,1 0 0,-1 0 0,0 0 0,-4 0-8191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24575,'4'0'0,"2"-4"0,4-2 0,4 1 0,4 1 0,0-4 0,0 1 0,-3-4 0,1 1 0,1 1 0,3 3 0,-3-2 0,0 0 0,-2-2 0,0 0 0,-3 2-8191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24575,'1'33'0,"-2"0"0,-2 0 0,-9 52 0,7-56-138,1 1-1,2-1 1,2 50 0,0-56-674,0-2-6014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27 24575,'1'0'0,"0"1"0,0-1 0,1 1 0,-1 0 0,0-1 0,0 1 0,0 0 0,0 0 0,0 0 0,0 0 0,0 0 0,0 0 0,-1 0 0,1 0 0,0 0 0,-1 0 0,1 1 0,0-1 0,-1 0 0,0 0 0,1 1 0,-1-1 0,0 0 0,1 1 0,-1-1 0,0 0 0,0 2 0,3 38 0,-3-35 0,-1-1 0,0 1 0,0 0 0,0 0 0,-1-1 0,0 1 0,0-1 0,-1 1 0,1-1 0,-1 0 0,0 0 0,0 0 0,-1 0 0,1-1 0,-1 1 0,0-1 0,-1 0 0,1 0 0,-7 4 0,0-1 0,0 0 0,0-1 0,-1 0 0,0-1 0,0 0 0,0-1 0,-22 4 0,2 1 0,23-6 0,0 0 0,0-1 0,0 0 0,0-1 0,0 0 0,-10 0 0,17-1 0,0 0 0,0-1 0,0 1 0,0-1 0,0 1 0,0-1 0,0 0 0,0 0 0,1 0 0,-1 0 0,0 0 0,0 0 0,1 0 0,-1-1 0,0 1 0,1-1 0,0 1 0,-1-1 0,1 1 0,0-1 0,0 0 0,0 0 0,0 0 0,0 1 0,0-1 0,0 0 0,1 0 0,-1 0 0,1 0 0,-1 0 0,1-4 0,-1 1 0,0 0 0,0 0 0,1-1 0,0 1 0,0 0 0,0-1 0,1 1 0,0 0 0,0-1 0,0 1 0,1 0 0,0 0 0,0 0 0,0 0 0,4-6 0,-2 4 0,1 1 0,1-1 0,-1 1 0,1 0 0,0 0 0,1 1 0,-1 0 0,15-9 0,6 1 0,1 0 0,0 2 0,1 0 0,38-7 0,-2 9-1365,-45 8-5461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5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24575,'0'-5'0,"6"-2"0,6 0 0,7 2 0,5 1 0,-1-4 0,1 0 0,-4 1-8191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7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24575,'1'0'0,"1"0"0,0 0 0,0 1 0,0-1 0,0 0 0,0 1 0,0 0 0,0-1 0,0 1 0,0 0 0,-1 0 0,1 0 0,0 0 0,-1 0 0,1 0 0,-1 0 0,1 1 0,-1-1 0,1 0 0,-1 1 0,0 0 0,0-1 0,0 1 0,0 0 0,0-1 0,0 1 0,0 0 0,0 0 0,-1 0 0,1 0 0,-1 0 0,1 3 0,0 6 0,0 0 0,0 1 0,-1-1 0,-2 17 0,1-3 0,3-22 0,4-8 0,-2-1 0,1 1 0,-1 0 0,1 1 0,0-1 0,0 1 0,1 0 0,-1 0 0,1 0 0,0 1 0,0 0 0,12-5 0,-6 5 0,0 0 0,0 1 0,0 1 0,1 0 0,19 1 0,-16 0 0,12 1 0,0-1 0,0-1 0,0-2 0,31-7 0,-34 6-341,-1 0 0,1 2-1,39 1 1,-43 1-6485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29:58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24575,'0'5'0,"0"5"0,-4 1 0,-2 3 0,0 3 0,2 3 0,-3-1 0,-1-1 0,2 2 0,1 1 0,2 1 0,-3-2 0,0-2 0,1 2 0,0 1 0,3 1 0,-4-3 0,-1-5-8191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8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24575,'-1'1'0,"-1"-1"0,0 1 0,1 0 0,-1 0 0,1 0 0,0 0 0,-1 0 0,1 0 0,0 0 0,-1 0 0,1 1 0,0-1 0,0 0 0,0 1 0,0-1 0,0 1 0,-1 2 0,-13 30 0,9-8 0,1 0 0,2 0 0,1 0 0,0 0 0,2 1 0,5 31 0,-3 21 0,-2-75 12,0 1 0,1-1 0,-1 1 0,1-1 0,-1 0 0,1 1 0,1-1 0,-1 0 0,2 5 0,-1-7-86,-1 0-1,0 0 1,1 0 0,-1-1 0,1 1-1,0 0 1,-1-1 0,1 1 0,0-1-1,0 0 1,0 0 0,0 1 0,0-1-1,0 0 1,0-1 0,0 1 0,1 0-1,-1-1 1,3 1 0,14 2-6752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24575,'4'0'0,"2"4"0,-1 6 0,-1 5 0,-1 4 0,-1 4 0,-1 2 0,0 0 0,-1 1 0,-1 0 0,1 0 0,0 0 0,0-1 0,0 0 0,4-4 0,2-6-8191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09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24575,'5'0'0,"1"4"0,-1 6 0,-1 5 0,0 4 0,-2 4 0,-1 2 0,-1 0 0,0 1 0,0 0 0,0 0 0,-1 0 0,1-1 0,0-4-8191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10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 24575,'47'-1'0,"-33"-1"0,0 1 0,0 1 0,1 0 0,-1 1 0,0 1 0,23 5 0,-34-6 0,-1 1 0,1 0 0,0 0 0,-1 0 0,1 0 0,-1 0 0,0 0 0,0 1 0,0-1 0,0 1 0,0 0 0,0 0 0,-1-1 0,1 1 0,-1 0 0,0 0 0,0 1 0,0-1 0,0 0 0,0 0 0,-1 0 0,0 1 0,1-1 0,-1 0 0,0 0 0,-1 1 0,1-1 0,-1 0 0,-1 5 0,1 0 0,0-1 0,-1 1 0,0-1 0,0 0 0,-1 1 0,1-1 0,-2 0 0,1-1 0,-1 1 0,0-1 0,-10 12 0,-29 27 0,31-32 0,0 0 0,-26 20 0,32-29 0,0 0 0,0 0 0,0-1 0,-1 0 0,0 0 0,0-1 0,1 0 0,-1 0 0,-1 0 0,-10 0 0,-5 0-1365,2-2-5461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0:10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24575,'1'0'0,"0"1"0,0-1 0,0 0 0,-1 1 0,1-1 0,0 1 0,0-1 0,0 1 0,0-1 0,0 1 0,0 0 0,-1-1 0,1 1 0,0 0 0,-1 0 0,1 0 0,0 0 0,-1-1 0,1 1 0,-1 0 0,1 0 0,-1 0 0,0 0 0,1 0 0,-1 0 0,0 0 0,0 2 0,6 35 0,-5-26 0,1 1 0,8 50 0,3 114 0,-12-148-120,-1-12 204,0 0 1,-5 31-1,4-43-191,0 1 0,0-2 0,-1 1 0,0 0 0,0 0 0,0 0 0,0-1 0,-1 1 0,0-1 0,0 0 0,0 0 0,0 0 0,-7 6 0,-2 0-6719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1:1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24575,'673'0'-1365,"-651"0"-5461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1:15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24575,'550'0'0,"-532"1"0,0 1 0,35 8 0,-34-5 0,1-2 0,25 2 0,647-3 0,-338-4 0,-329 2-1365,-4 0-5461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0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1 24575,'-2'0'0,"0"1"0,0-1 0,0 1 0,0 0 0,0-1 0,0 1 0,0 0 0,0 0 0,0 1 0,1-1 0,-1 0 0,0 0 0,1 1 0,-1-1 0,1 1 0,-1 0 0,1-1 0,0 1 0,0 0 0,0 0 0,-2 3 0,-20 51 0,16-36 0,-9 12 0,-1-1 0,-2-1 0,-23 29 0,19-27 0,12-20 0,-1 0 0,0 0 0,0-1 0,-1-1 0,-1 0 0,-20 12 0,33-22 0,0 1 0,1-1 0,-1 1 0,1-1 0,-1 0 0,0 0 0,1 1 0,-1-1 0,0 0 0,1 0 0,-1 0 0,0 0 0,1 0 0,-1 0 0,0 0 0,0 0 0,1 0 0,-1 0 0,0 0 0,1 0 0,-1 0 0,0-1 0,1 1 0,-1 0 0,0 0 0,1-1 0,-1 1 0,1 0 0,-1-1 0,1 1 0,-1-1 0,1 1 0,-1-1 0,1 1 0,-1-1 0,1 1 0,-1-1 0,1 1 0,0-1 0,-1 0 0,1 1 0,0-2 0,-12-38 0,0 2 0,12 37 0,-1 0 0,1 0 0,-1 0 0,1 1 0,-1-1 0,0 0 0,0 0 0,1 0 0,-1 1 0,0-1 0,0 0 0,0 1 0,0-1 0,1 0 0,-1 1 0,0-1 0,0 1 0,0 0 0,0-1 0,-1 1 0,1 0 0,0 0 0,0-1 0,0 1 0,0 0 0,0 0 0,0 0 0,0 0 0,0 1 0,0-1 0,0 0 0,0 0 0,0 1 0,0-1 0,0 0 0,0 1 0,0-1 0,0 1 0,0-1 0,0 1 0,0 0 0,0-1 0,0 1 0,1 0 0,-1 0 0,0-1 0,1 1 0,-1 0 0,0 0 0,1 0 0,-1 0 0,1 0 0,-1 0 0,1 0 0,0 0 0,-1 0 0,1 2 0,-3 4 0,1 0 0,0 1 0,0-1 0,1 1 0,0-1 0,0 16 0,1-20 5,1 1-1,0-1 0,-1 1 0,2-1 1,-1 0-1,0 1 0,1-1 0,-1 0 1,1 0-1,0 0 0,0 0 1,0 0-1,0 0 0,1-1 0,-1 1 1,1-1-1,-1 0 0,1 1 0,0-1 1,0 0-1,0-1 0,0 1 1,0-1-1,1 1 0,-1-1 0,0 0 1,8 2-1,5 0-301,0 0 0,1 0 0,-1-2 0,26 0 0,-20-1-6529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24575,'-1'0'0,"0"0"0,0 0 0,0 1 0,-1-1 0,1 0 0,0 1 0,0-1 0,0 1 0,0-1 0,0 1 0,0 0 0,0 0 0,1-1 0,-1 1 0,0 0 0,0 0 0,0 0 0,1 0 0,-1 0 0,1 0 0,-1 0 0,0 0 0,1 0 0,0 0 0,-1 0 0,1 0 0,0 0 0,-1 0 0,1 0 0,0 1 0,0-1 0,0 0 0,0 2 0,0 0 0,0-1 0,0 1 0,0-1 0,0 1 0,0-1 0,1 1 0,-1-1 0,1 1 0,0-1 0,0 1 0,0-1 0,0 0 0,0 0 0,0 1 0,2 1 0,1-1 0,-1 0 0,1 0 0,0-1 0,0 0 0,0 1 0,0-1 0,1-1 0,-1 1 0,1-1 0,-1 1 0,1-1 0,-1-1 0,1 1 0,0-1 0,-1 0 0,9 0 0,8-2 0,0 0 0,29-9 0,-27 6 0,138-39 0,-115 29-1365,-27 8-5461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2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24575,'15'-1'0,"0"0"0,28-7 0,11-1 0,-52 9 0,0 0 0,-1-1 0,1 1 0,0 1 0,0-1 0,0 0 0,-1 0 0,1 1 0,0-1 0,-1 1 0,1-1 0,0 1 0,-1 0 0,1 0 0,0 0 0,-1 0 0,0 0 0,1 0 0,-1 0 0,1 0 0,-1 0 0,0 1 0,0-1 0,2 3 0,-1 0 0,0 0 0,-1 0 0,1 0 0,-1 0 0,0 0 0,0 1 0,0-1 0,-1 0 0,1 0 0,-1 6 0,0 0 0,-1-1 0,0 1 0,0-1 0,-1 0 0,0 1 0,0-1 0,-1 0 0,0 0 0,-6 10 0,-1-3-85,8-11-57,-1-1 0,0 1-1,0-1 1,0 1 0,-1-1 0,0 0-1,1 0 1,-6 3 0,-5 1-6684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2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24575,'-4'0'0,"-1"4"0,-1 6 0,2 5 0,1 5 0,1 3 0,1 1 0,5-2 0,6-6 0,1-1 0,3-3 0,3-4 0,-1-3-8191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24575,'4'0'0,"6"0"0,1-4 0,3-2 0,-1 0-8191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3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24575,'0'4'0,"0"6"0,0 5 0,0 5 0,0 2 0,0 3 0,0 0 0,0 1 0,0 0 0,0 0 0,0 0 0,0-5-8191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24575,'5'0'0,"0"4"0,1 6 0,-2 5 0,-1 4 0,-1 4 0,-1 1 0,0 2 0,-1 0 0,0 0 0,-1-4-8191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24575,'14'0'0,"-5"0"0,-1 0 0,1 0 0,-1 0 0,1 1 0,0 1 0,15 4 0,-21-5 0,0 0 0,-1 1 0,0 0 0,1-1 0,-1 1 0,0 0 0,0 0 0,0 0 0,0 1 0,0-1 0,0 0 0,-1 1 0,1-1 0,-1 1 0,1-1 0,-1 1 0,0 0 0,0 0 0,-1-1 0,1 1 0,0 0 0,-1 0 0,0 0 0,0 5 0,2 12 40,-1 0 0,-2 32 0,1-48-118,-1 0 0,1 1 0,-1-1-1,0 0 1,0 0 0,0 1 0,-1-1 0,1 0 0,-1 0-1,0-1 1,0 1 0,0 0 0,-1-1 0,1 1 0,-1-1-1,0 0 1,0 0 0,-5 5 0,-7-1-6748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24575,'-4'0'0,"0"1"0,1 0 0,-1 1 0,0-1 0,1 0 0,-1 1 0,1 0 0,-1 0 0,1 0 0,0 0 0,0 1 0,0-1 0,0 1 0,1 0 0,-1 0 0,1 0 0,-1 0 0,1 0 0,-3 6 0,0-2 0,1 1 0,0 0 0,0-1 0,1 2 0,0-1 0,1 0 0,-4 17 0,6-24 0,0 1 0,0 0 0,0-1 0,0 1 0,0-1 0,0 1 0,0 0 0,1-1 0,-1 1 0,1-1 0,-1 1 0,1-1 0,-1 1 0,1-1 0,0 1 0,0-1 0,0 0 0,0 1 0,0-1 0,0 0 0,0 0 0,2 2 0,0-1 0,0-1 0,0 1 0,0 0 0,0-1 0,1 0 0,-1 1 0,1-2 0,-1 1 0,7 1 0,3-1 0,0-1 0,-1 0 0,1-1 0,21-3 0,-33 3 0,0 1 0,1 0 0,-1-1 0,0 1 0,0 0 0,1 0 0,-1 0 0,0 0 0,0 0 0,1 0 0,-1 0 0,0 0 0,0 0 0,1 1 0,-1-1 0,0 0 0,0 1 0,0-1 0,0 1 0,1-1 0,-1 1 0,0 0 0,1 1 0,-2-1 0,1 0 0,-1 0 0,1 0 0,-1 0 0,0 0 0,0 0 0,0 0 0,0 1 0,0-1 0,0 0 0,0 0 0,0 0 0,0 0 0,-1 0 0,1 1 0,0-1 0,-1 0 0,1 0 0,-2 2 0,-2 5 0,0-1 0,-1 1 0,0-1 0,0 1 0,-7 6 0,-68 62-1365,68-66-5461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5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24575,'4'0'0,"5"0"0,7 0 0,3 0 0,4 0 0,1 0 0,2 0 0,0 0 0,0 0 0,0 0 0,-1 0 0,1 0 0,-1 0 0,0-4 0,-5-6 0,-5-1-8191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8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21 24575,'26'-9'0,"11"-2"0,-36 11 0,0 0 0,0 0 0,0 0 0,0 0 0,0 0 0,0 0 0,0 0 0,0 1 0,0-1 0,0 0 0,0 1 0,0-1 0,0 1 0,-1-1 0,1 1 0,0-1 0,0 1 0,0-1 0,-1 1 0,1 0 0,0 0 0,-1-1 0,1 1 0,0 0 0,-1 0 0,1 0 0,-1 0 0,0-1 0,1 1 0,-1 0 0,0 0 0,1 0 0,-1 2 0,1 0 0,-1-1 0,0 1 0,0-1 0,0 1 0,0-1 0,0 1 0,0 0 0,-1-1 0,1 1 0,-1-1 0,0 1 0,0-1 0,0 0 0,0 1 0,0-1 0,0 0 0,0 0 0,-3 4 0,-38 36 0,9-8 0,25-24 0,4-6 0,1 0 0,0-1 0,0 2 0,1-1 0,-1 0 0,1 0 0,-2 7 0,3-10 0,1-1 0,0 1 0,0 0 0,0-1 0,0 1 0,0 0 0,0-1 0,0 1 0,0 0 0,0-1 0,1 1 0,-1 0 0,0-1 0,0 1 0,1 0 0,-1-1 0,0 1 0,0-1 0,1 1 0,-1-1 0,1 1 0,0 0 0,24 9 0,-12-9-227,-1 0-1,1-1 1,-1 0-1,0 0 1,24-5-1,-13-2-6598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24575,'0'400'-1365,"0"-379"-5461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6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0 24575,'2'1'0,"0"0"0,0 0 0,-1 0 0,1 0 0,0 0 0,0 0 0,0 1 0,-1-1 0,1 1 0,-1-1 0,1 1 0,-1-1 0,1 1 0,-1 0 0,0 0 0,0 0 0,2 3 0,16 37 0,-13-15 0,-1 1 0,-1 0 0,-1 0 0,-2 0 0,-1 0 0,-4 33 0,2 14 0,1-65 0,0 0 0,0 0 0,-1 0 0,-1 0 0,0-1 0,0 1 0,0-1 0,-2 1 0,1-1 0,-1 0 0,0-1 0,-1 1 0,0-1 0,0 0 0,-1-1 0,0 0 0,-9 9 0,-12 7 0,-1-2 0,-1-1 0,-47 25 0,73-43-170,1 0-1,-1 0 0,0 0 1,0-1-1,0 0 0,1 1 1,-8 0-1,-2-3-6655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19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24575,'3'0'0,"0"0"0,0 0 0,0 0 0,0 0 0,0 0 0,0 1 0,0-1 0,0 1 0,0 0 0,0 0 0,0 0 0,-1 0 0,1 1 0,0-1 0,-1 1 0,1 0 0,-1-1 0,0 1 0,0 0 0,1 1 0,-1-1 0,0 0 0,-1 0 0,1 1 0,0-1 0,-1 1 0,1 0 0,-1-1 0,0 1 0,0 0 0,0 0 0,0 0 0,0 0 0,-1 0 0,1 0 0,-1 0 0,0 0 0,0 0 0,0 0 0,0 0 0,-1 0 0,1 0 0,-1 0 0,-1 4 0,0-2 0,0 0 0,0-1 0,0 1 0,0-1 0,-1 0 0,0 1 0,0-1 0,0 0 0,0-1 0,-1 1 0,1-1 0,-1 1 0,0-1 0,0 0 0,0 0 0,-7 3 0,9-5 0,1 0 0,-1 0 0,1-1 0,-1 1 0,0 0 0,1-1 0,-1 1 0,1-1 0,-1 1 0,0-1 0,0 0 0,1 0 0,-1 0 0,0 0 0,0 0 0,1 0 0,-1 0 0,0 0 0,1-1 0,-1 1 0,0-1 0,1 1 0,-1-1 0,0 0 0,1 0 0,-1 1 0,1-1 0,-1 0 0,1 0 0,0-1 0,0 1 0,-1 0 0,1 0 0,0-1 0,0 1 0,0 0 0,0-1 0,0 1 0,0-1 0,1 0 0,-1 1 0,0-1 0,1 1 0,-1-1 0,1 0 0,0 0 0,0 1 0,-1-4 0,1 0-85,-1 0 0,1 1-1,0-1 1,0 0 0,0 1-1,0-1 1,1 0 0,0 1-1,0-1 1,0 1 0,1-1-1,-1 1 1,1 0 0,0-1-1,5-6 1,4-2-6741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24575,'11'0'0,"1"-1"0,-1 0 0,0 0 0,0-1 0,0 0 0,-1-1 0,1 0 0,0-1 0,-1 0 0,0-1 0,17-10 0,-26 14 0,-1 1 0,0-1 0,1 1 0,-1-1 0,1 1 0,-1-1 0,1 1 0,-1 0 0,1-1 0,-1 1 0,1 0 0,0 0 0,-1-1 0,1 1 0,-1 0 0,1 0 0,0 0 0,-1 0 0,1 0 0,-1 0 0,1 0 0,0 0 0,-1 0 0,1 0 0,0 0 0,-1 0 0,1 0 0,-1 1 0,1-1 0,-1 0 0,2 1 0,-4 19 0,-27 43 0,22-48 0,-29 70-1365,28-68-5461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0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24575,'0'4'0,"0"6"0,0 5 0,0 5 0,0 2 0,0 3 0,0 0 0,0 1 0,0 0 0,0 0 0,0 0 0,0-1 0,-4-4 0,-2-1 0,1-1 0,1-3-8191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0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24575,'0'-4'0,"4"-2"0,6 1 0,1-4 0,3 1 0,-1 0-8191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1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26 24575,'37'-1'0,"60"-12"0,-33 4 0,-64 9 0,1-1 0,0 1 0,0 0 0,0 0 0,-1-1 0,1 1 0,0 0 0,0 0 0,0 0 0,0 0 0,-1 0 0,1 0 0,0 0 0,0 0 0,0 0 0,0 0 0,-1 0 0,1 1 0,0-1 0,0 0 0,0 1 0,-1-1 0,1 0 0,0 1 0,-1-1 0,1 1 0,0-1 0,-1 1 0,1 0 0,0-1 0,-1 1 0,1 0 0,-1 1 0,-1 0 0,1-1 0,-1 1 0,0-1 0,1 1 0,-1-1 0,0 1 0,0-1 0,0 0 0,0 1 0,0-1 0,-1 0 0,1 0 0,-2 2 0,-53 39 0,26-27 0,0 0 0,-1-2 0,-1-2 0,0 0 0,-41 6 0,63-15 0,-17 7 0,28-8 0,0 0 0,0 0 0,0 0 0,0 0 0,0 0 0,0 0 0,0 0 0,0 0 0,0-1 0,1 1 0,-1-1 0,0 1 0,0 0 0,1-1 0,-1 0 0,0 1 0,1-1 0,-1 0 0,3 0 0,94 22 133,-25-8-1631,-56-10-5328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24575,'0'4'0,"0"6"0,0 6 0,0 3 0,0 4 0,0 1 0,0 2 0,0 0 0,0 0 0,0 0 0,0-1 0,0 1 0,0-1 0,-4-5 0,-1-5-8191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3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24575,'1'1'0,"0"-1"0,0 0 0,0 1 0,0-1 0,0 1 0,0 0 0,0-1 0,0 1 0,0 0 0,0 0 0,-1 0 0,1-1 0,0 1 0,0 0 0,-1 0 0,1 0 0,0 0 0,-1 0 0,1 0 0,-1 0 0,0 1 0,1-1 0,-1 0 0,0 0 0,0 0 0,1 0 0,-1 2 0,4 38 0,-4-36 0,0 1 0,0 0 0,-1 0 0,1 0 0,-2 0 0,1 0 0,-1 0 0,0 0 0,0-1 0,0 1 0,-1-1 0,0 1 0,0-1 0,0 0 0,-1 0 0,0 0 0,0 0 0,0-1 0,0 0 0,-1 0 0,-7 6 0,6-6 0,0 0 0,0 0 0,-1 0 0,1-1 0,-1 0 0,0 0 0,1-1 0,-1 0 0,0 0 0,-1 0 0,1-1 0,0 0 0,0-1 0,0 0 0,-1 0 0,1 0 0,-11-2 0,15 0 5,-1 1-1,1 0 1,0-1 0,0 1-1,0-1 1,0 0-1,0 0 1,1 0 0,-1 0-1,1 0 1,-1-1 0,1 0-1,0 1 1,0-1-1,0 0 1,0 0 0,0 0-1,1 0 1,-1 0-1,1 0 1,0 0 0,0-1-1,0 1 1,0 0-1,0-6 1,0 0-170,0-1 0,0 1 0,1-1 0,0 1 0,1-1 0,0 1 0,1-1 0,3-10 0,1 3-6661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24575,'5'0'0,"5"-4"0,5-2 0,5 0 0,-2-2 0,1-1 0,1 2 0,2 2 0,1 1 0,1 2 0,0 2 0,1-1 0,-4-3 0,-1-1 0,-5-4 0,-4-5 0,-4 0-8191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4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24575,'0'4'0,"0"6"0,0 5 0,0 5 0,0 3 0,0 1 0,0 2 0,0 0 0,0 0 0,0-1 0,0 1 0,0-1 0,0 1 0,0-1 0,0-5-8191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24575,'-1'11'0,"-1"-1"0,0 1 0,0-1 0,-5 14 0,-2 9 0,-2 12 0,-9 45 0,19-83 0,0 0 0,1 1 0,0 0 0,0-1 0,1 1 0,0-1 0,0 0 0,0 1 0,5 10 0,-5-16 0,-1 0 0,1-1 0,-1 1 0,1-1 0,0 1 0,0-1 0,0 1 0,-1-1 0,2 0 0,-1 1 0,0-1 0,0 0 0,0 0 0,1 0 0,-1 0 0,0 0 0,1 0 0,-1 0 0,1 0 0,-1 0 0,1-1 0,-1 1 0,1-1 0,0 1 0,-1-1 0,1 1 0,0-1 0,-1 0 0,1 0 0,0 0 0,-1 0 0,1 0 0,0 0 0,-1-1 0,1 1 0,0-1 0,-1 1 0,1-1 0,-1 1 0,1-1 0,0 0 0,-1 0 0,0 0 0,1 0 0,-1 0 0,0 0 0,2-1 0,4-3 0,-1 0 0,0-1 0,0 1 0,-1-1 0,0 0 0,0-1 0,0 1 0,6-13 0,0-10 0,-2 0 0,-1 0 0,-2-1 0,4-32 0,-5-6-1365,-5 47-5461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6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24575,'6'0'0,"6"0"0,2-5 0,3-2 0,5 0 0,3 2 0,3 1 0,2 1 0,-4 2-8191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5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24575,'4'0'0,"6"0"0,5 0 0,4 0 0,4 0 0,2 0 0,0 0 0,1 0 0,0 0 0,0 0 0,-5 0-8191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24575,'-2'31'0,"-1"0"0,-2 0 0,-13 48 0,-4 24 0,6-45-1365,12-41-5461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24575,'5'0'0,"0"-4"0,5-2 0,4 1 0,0-4 0,2 0 0,2 2 0,-1-2 0,-1-1 0,-1-1 0,-5 0-8191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24575,'0'4'0,"0"6"0,0 5 0,0 5 0,0 2 0,0 3 0,0 0 0,0 1 0,0 0 0,0 0 0,0 0 0,0-1 0,0-4-8191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6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1 24575,'-7'0'0,"-1"1"0,1 0 0,0 1 0,0 0 0,0 0 0,0 0 0,1 1 0,-1 0 0,1 0 0,-1 1 0,1 0 0,0 0 0,-7 7 0,-10 8 0,-38 45 0,34-35 0,-39 35-1365,55-51-5461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7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24575,'4'0'0,"6"0"0,5 0 0,4 0 0,4 0 0,-3 4 0,0 2 0,-4 4 0,-4 4 0,-5 0-8191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7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24575,'4'0'0,"6"0"0,5 0 0,5 0 0,2 0 0,3 0 0,1 0 0,0 0 0,0 0 0,-1 0 0,1 0 0,-1 0 0,0 0 0,-4 0-8191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2:28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24575,'0'4'0,"-4"2"0,-2 3 0,-3 1 0,-1 3 0,1 3 0,-1-1 0,-4-3 0,0 0 0,4 4 0,2-3-8191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5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24575,'0'-4'0,"4"-2"0,2-4 0,3 0 0,5 2 0,-4 2 0,-8 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5:23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24575,'52'-19'0,"-22"15"0,48 0 0,-51 4 0,0-2 0,44-8 0,-37 5 0,1 1 0,-1 1 0,0 2 0,42 4 0,-28-1 0,54-4 0,-35-10 0,-49 7 0,0 2 0,29-2 0,644 3 0,-336 4 0,93-2-1365,-427 0-5461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6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24575,'5'0'0,"7"0"0,7 0 0,6 0 0,3 0 0,2-5 0,2-2 0,0-5 0,1 0 0,-1 1 0,-6-2 0,-6 1-8191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5:44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24575,'4'0'0,"6"0"0,1 4 0,3 2 0,0 4 0,-4 4 0,2 0 0,2-2 0,3-4 0,4-2 0,-3-7 0,-3-8 0,-6-6 0,1-1 0,-1 2-8191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5:45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24575,'7'1'0,"1"1"0,0 1 0,-1-1 0,0 1 0,9 6 0,0-2 0,14 8 0,-25-12 0,0 0 0,-1-1 0,1 1 0,0-1 0,1 0 0,-1-1 0,0 1 0,7 0 0,-10-2 0,0 0 0,0-1 0,0 1 0,0-1 0,0 1 0,0-1 0,0 0 0,0 0 0,0 0 0,0 0 0,-1 0 0,1 0 0,0 0 0,0 0 0,-1-1 0,1 1 0,-1-1 0,0 1 0,1-1 0,-1 0 0,0 0 0,0 1 0,0-1 0,0 0 0,0 0 0,1-2 0,5-14 30,0 0 0,-1 0 0,5-26 0,-7 25-401,1 1 0,1-1-1,10-22 1,-9 26-6455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5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0 24575,'-9'1'0,"0"0"0,0 1 0,0 0 0,0 1 0,0 0 0,0 0 0,0 0 0,1 2 0,-9 4 0,0 1 0,1 0 0,0 2 0,-20 18 0,20-11 0,12-15 0,1 0 0,0 1 0,-1-1 0,0 0 0,0-1 0,0 1 0,0-1 0,-1 0 0,1 0 0,-1 0 0,-8 4 0,13-7 0,-1 0 0,1 0 0,0 0 0,-1 0 0,1 0 0,0 0 0,-1 0 0,1 0 0,0 0 0,-1 0 0,1-1 0,0 1 0,-1 0 0,1 0 0,0 0 0,0 0 0,-1 0 0,1 0 0,0-1 0,-1 1 0,1 0 0,0 0 0,0-1 0,-1 1 0,1 0 0,0 0 0,0-1 0,0 1 0,-1 0 0,1 0 0,0-1 0,0 1 0,0 0 0,0-1 0,0 1 0,0-1 0,3-16 0,16-20 0,-15 32 0,-1-3 0,-8 12 0,-19 22 0,-19 20 0,38-42 0,0 0 0,0 0 0,0 1 0,1-1 0,0 1 0,0 0 0,0 0 0,0 1 0,1-1 0,0 1 0,-4 9 0,7-13 0,-1 0 0,1 0 0,0 0 0,0 0 0,0 1 0,0-1 0,0 0 0,0 0 0,0 0 0,0 0 0,1 0 0,0 0 0,-1 0 0,1 0 0,0 0 0,0 0 0,0 0 0,0 0 0,0 0 0,0-1 0,0 1 0,1 0 0,-1-1 0,1 1 0,-1-1 0,1 0 0,0 1 0,-1-1 0,1 0 0,0 0 0,0 0 0,0 0 0,0 0 0,0 0 0,0-1 0,0 1 0,3 0 0,15 4-1365,-1-2-5461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24575,'7'-1'0,"-1"-1"0,1 0 0,-1 0 0,1-1 0,-1 0 0,0 0 0,0 0 0,9-7 0,-11 8 0,-12 10 15,1-1 0,0 1 0,1 1 0,0-1 0,0 1 0,1 0 0,-6 13 0,10-20-50,0 0 1,0 0-1,1 0 1,-1 0-1,0 0 1,1 0-1,0 0 1,-1 0-1,1 1 1,0-1-1,0 0 1,0 0-1,0 0 0,0 0 1,1 0-1,-1 0 1,1 0-1,-1 0 1,1 0-1,0 0 1,0 0-1,0 0 1,0 0-1,0 0 1,0 0-1,0-1 1,1 1-1,-1 0 0,1-1 1,-1 0-1,1 1 1,0-1-1,-1 0 1,1 1-1,0-1 1,0 0-1,0 0 1,0-1-1,0 1 1,0 0-1,0-1 0,3 1 1,13 4-6792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7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24575,'4'0'0,"2"5"0,-1 4 0,-1 7 0,-1 3 0,-1 4 0,-1 2 0,4 0 0,1 1 0,-1 0 0,-1 0 0,-1-1 0,-1 1 0,-1-1 0,-1 0 0,0 0 0,0 0 0,0-4-8191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7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24575,'5'0'0,"5"0"0,5 0 0,4 0 0,0-5 0,0 0 0,1-1 0,1 2 0,-2-4 0,-1 1 0,2 1 0,-4-3 0,0 0 0,2 2 0,-2 2-8191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24575,'0'5'0,"-5"1"0,0 3 0,-5 1 0,0 3 0,2 3 0,-3-1 0,1-3-8191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8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24575,'0'5'0,"0"5"0,0 5 0,0 5 0,0 2 0,-4-1 0,-1-6-8191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8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24575,'0'4'0,"4"1"0,1 5 0,1 4 0,-2 5 0,3-2 0,1 1 0,-2 2 0,-1 1 0,-2 1 0,-1-2-8191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9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24575,'29'0'0,"-1"-1"0,1-2 0,44-9 0,113-28 0,-167 35-1365,-3 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7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24575,'-2'20'0,"-1"1"0,-1-1 0,-1 0 0,0 0 0,-2-1 0,-16 36 0,7-19 0,-24 96 0,15-45 0,5-46-1365,8-27-5461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24575,'0'5'0,"-5"5"0,0 5 0,-5 0 0,-4 2 0,-5-2 0,2 1 0,-1-3 0,3-3-8191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3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24575,'399'0'-1365,"-378"0"-5461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4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24575,'5'0'0,"5"0"0,5 0 0,5 0 0,2 0 0,3 0 0,-4 5 0,-5 4 0,-5 7 0,-5 3 0,-3 4 0,-2 1 0,3-3 0,5-5 0,5-5 0,4-5 0,4-3 0,-2-2-8191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4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23 24575,'-1'-1'0,"1"0"0,-1 0 0,1 0 0,-1-1 0,0 1 0,0 0 0,1 0 0,-1 0 0,0 0 0,0 0 0,0 0 0,0 1 0,0-1 0,0 0 0,-1 0 0,1 1 0,0-1 0,0 1 0,0-1 0,-1 1 0,1-1 0,0 1 0,-1 0 0,1 0 0,0-1 0,-1 1 0,-1 0 0,-37-3 0,33 4 0,0-1 0,1 1 0,-1 1 0,0-1 0,1 1 0,-1 0 0,1 1 0,0-1 0,0 1 0,0 1 0,0-1 0,0 1 0,1 0 0,-1 0 0,1 1 0,0-1 0,1 1 0,-1 0 0,1 1 0,0-1 0,0 1 0,1 0 0,-1 0 0,1 0 0,-3 8 0,2-3 0,1-1 0,0 1 0,0-1 0,1 1 0,1 0 0,-1 0 0,2 0 0,-1 0 0,2 0 0,0 0 0,0 0 0,0 0 0,2-1 0,-1 1 0,5 12 0,-4-19-52,-1 0-1,1 0 1,0 0-1,0 0 1,0 0-1,0 0 1,1-1-1,0 0 1,-1 1-1,1-1 1,0-1-1,1 1 1,-1-1-1,0 1 1,1-1-1,-1 0 1,1-1-1,0 1 1,0-1-1,-1 0 0,1 0 1,0 0-1,0-1 1,0 0-1,7 0 1,10 0-6774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4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24575,'5'0'0,"5"0"0,5 0 0,5 0 0,2 0 0,3 0 0,-4 0-8191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36:4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24575,'4'0'0,"6"0"0,5 0 0,4 0 0,4 0 0,-3 0-8191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08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24575,'32'-1'0,"1"-2"0,36-9 0,-34 6 0,54-4 0,649 8-799,-357 5-624,363-3 1423,-687 3 0,75 13 0,-60-6 0,18 3 0,-15-2 0,103 2 0,-111-10 0,0 4 0,65 15 0,-57-9 0,92 5 0,-99-12 14,113 23 1,-57-6-634,-52-12 630,26 3 46,149 42 0,-207-47 326,0-2 1,1-1 0,-1-2 0,1-2 0,0-2 0,67-8 0,-74 4-384,-1-3 0,1 0 0,-2-2 0,39-17 0,-62 23-151,-1-1-1,0-1 0,0 1 0,0-2 1,-1 1-1,1-1 0,-1 0 1,8-10-1,1-2-6674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0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24575,'0'23'0,"-1"9"0,8 63 0,-5-84 0,0-1 0,1 0 0,0 0 0,1 0 0,0 0 0,0 0 0,1-1 0,0 1 0,1-1 0,7 8 0,39 55 0,-39-52 0,1 0 0,1-1 0,1 0 0,31 28 0,-38-39 0,0 2 0,-1-1 0,0 1 0,13 20 0,14 18 0,-14-22 0,32 53 0,-34-48 0,27 33 0,-31-45-682,22 41-1,-27-42-6143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4:0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1046 1 24575,'-4'0'0,"0"0"0,-1 1 0,1-1 0,0 1 0,0 0 0,0 1 0,0-1 0,0 1 0,0 0 0,0-1 0,0 2 0,-5 3 0,-39 39 0,3-2 0,-60 42 0,-23 14 0,35-29 0,40-29 0,-38 31 0,20-14 0,57-44 0,-1-1 0,-1 0 0,0-1 0,-35 19 0,-29 21 0,-65 52-1365,128-91-5461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3:5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24575,'44'2'0,"1"2"0,-1 3 0,0 1 0,49 16 0,-67-18 0,7 1 0,0-2 0,39 2 0,22 2 0,-14 1 0,150-1 0,-200-8 0,-1 2 0,40 8 0,41 4 0,74 2-1655,50 1 73,-139-19 823,-26-1 746,0 4-1,71 10 0,-77-2 14,38 8 0,185 7 0,-185-25 0,138 17 0,-33-1 0,10 1 0,-162-11-76,78-1 0,-85-6 642,0 3 0,65 11 0,-22 0-80,-1-5 0,2-3 0,98-9 1,-34 2 59,-109 2-546,-2 1 0,-1-1 0,1-3 0,81-15 0,-78 10 0,1 2 0,-1 2 0,1 3 0,61 4 0,-3 0 0,-16-1 0,109-5 0,-38-27-1365,-135 29-5461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24575,'5'0'0,"0"0"0,0 0 0,0 0 0,0 1 0,0 0 0,0 0 0,-1 0 0,1 1 0,0-1 0,-1 1 0,1 0 0,-1 0 0,1 1 0,-1-1 0,0 1 0,0 0 0,0 0 0,-1 1 0,1-1 0,-1 1 0,1-1 0,-1 1 0,-1 0 0,1 1 0,0-1 0,-1 0 0,0 1 0,0-1 0,0 1 0,-1 0 0,1-1 0,0 7 0,2 16 0,-1-1 0,-2 1 0,0 0 0,-6 49 0,5-73 0,-1 0 0,0 0 0,0 0 0,0 0 0,0 1 0,0-1 0,0-1 0,-1 1 0,0 0 0,1 0 0,-1-1 0,0 1 0,-1-1 0,1 1 0,0-1 0,-1 0 0,1 0 0,-1 0 0,1 0 0,-1 0 0,0-1 0,0 1 0,-4 1 0,5-3 0,0 1 0,0 0 0,-1-1 0,1 0 0,0 1 0,0-1 0,0 0 0,-1 0 0,1 0 0,0 0 0,0-1 0,0 1 0,-1-1 0,1 1 0,0-1 0,0 0 0,0 0 0,0 0 0,0 0 0,0 0 0,0 0 0,0 0 0,1-1 0,-1 1 0,0-1 0,1 1 0,-1-1 0,1 0 0,0 0 0,-1 1 0,1-1 0,0 0 0,0 0 0,-1-3 0,-3-12-12,1 0 0,0-1 0,1 0 0,1 0 0,1 1 0,1-1 0,0 0 0,5-31 0,-2-8-1245,-2 30-5569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0 24575,'-3'24'0,"0"0"0,-2 0 0,0 0 0,-2-1 0,-1 0 0,0-1 0,-20 36 0,-16 49 0,-10 26 0,12-35 0,32-70-273,-2-1 0,0 0 0,-2 0 0,-29 42 0,26-49-6553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3:5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24575,'16'43'0,"-6"-19"0,5 14 0,2 0 0,22 38 0,-16-34 0,20 51 0,74 176 0,-95-222 0,31 47 0,5 11 0,-49-85-136,1-1-1,1 0 1,0 0-1,2-1 1,0-1-1,1 0 1,1-1-1,1 0 0,21 16 1,-26-25-6690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08:23:56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497 1 24575,'0'15'0,"-1"1"0,-1 0 0,0-1 0,-1 1 0,-1-1 0,0 0 0,-1 0 0,-1 0 0,0 0 0,-1-1 0,-1 0 0,0-1 0,0 0 0,-2 0 0,-11 12 0,-169 220 0,152-188 0,28-41 0,-1 0 0,-19 22 0,-31 43 134,14-18-1633,32-45-5327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40:2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24575,'19'1'0,"-1"1"0,34 8 0,32 2 0,293-11 0,-179-2 0,-167-1 0,1-2 0,-1-1 0,43-12 0,31-6 0,-65 13-1365,-24 5-5461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40:43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24575,'70'0'0,"-12"2"0,1-3 0,104-16 0,-104 9 0,1 3 0,-1 2 0,70 7 0,-13-2 0,1204-2 0,-1301 1 0,-1 1 0,35 8 0,-34-5 0,1-2 0,25 2 0,-18-4 0,220-3 0,-231-1 5,0 0-1,0-1 0,-1-1 0,17-7 1,7-1-1392,-23 8-5439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42:3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24575,'89'2'0,"97"-5"0,-119-9 0,-49 8 0,0 0 0,29-1 0,-19 4 0,1-1 0,48-9 0,-44 5-47,1 2 0,-1 2-1,56 3 1,-39 0-1129,-29-1-5650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42:43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24575,'23'-1'0,"1"-2"0,-1 0 0,0-1 0,35-11 0,88-38 0,-68 18-1365,-58 28-5461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42:45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24575,'41'-2'0,"55"-9"0,-56 5 0,59-1 0,1519 8 0,-1599-2 0,0-1 0,33-8 0,32-2 0,641 10 0,-353 4 0,-323-2-1365,-28 0-5461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42:59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24575,'52'-19'0,"-9"14"0,1 2 0,-1 1 0,52 6 0,-38-1 0,58-6 0,-32-9 0,-52 7 0,55-4 0,1184 11 0,-1252-1 0,0 0 0,35 9 0,-33-5 0,0-1 0,25 1 0,73-5 0,-63-2 0,0 3 0,91 14 0,-107-10 0,70 2 0,-69-6 0,70 11 0,-50-4 0,0-3 0,0-3 0,67-5 0,-10 1 0,2697 2 0,-2801-1-242,1-1-1,-1 0 0,0 0 0,16-6 1,-28 7 90,16-3-6674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4:43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24575,'48'0'0,"-10"1"0,-1-1 0,0-2 0,63-12 0,-10-2 71,-54 10-789,47-13 0,-68 14-6108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2:5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0 24575,'-2'7'0,"1"-1"0,-1 1 0,0-1 0,-1 0 0,-4 10 0,-4 8 0,-20 56 0,22-62 0,1 1 0,1 0 0,1 1 0,1 0 0,1-1 0,-3 29 0,0 11 0,-2-1 0,-26 88 0,23-98 0,-23 49 0,27-79 0,1-1 0,0 2 0,2-1 0,0 1 0,1-1 0,-2 21 0,5 302 0,3-159 0,0-157 0,1-1 0,2 0 0,0 0 0,1 0 0,12 30 0,12 47 0,-29-96 0,-1 0 0,1 0 0,0 0 0,1 0 0,-1 0 0,1 0 0,0 0 0,1-1 0,-1 1 0,1-1 0,-1 1 0,1-1 0,1 0 0,-1 0 0,1 0 0,-1-1 0,1 1 0,0-1 0,0 0 0,0 0 0,1 0 0,-1-1 0,1 1 0,0-1 0,-1 0 0,1-1 0,0 1 0,0-1 0,8 1 0,38 10-682,60 22-1,-89-26-6143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4:4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24575,'5'0'0,"8"0"0,6 5 0,5 2 0,4 0 0,2 4 0,-3 5 0,-2 0 0,1-3 0,-5-3-8191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2:55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1 524 24575,'3'-18'0,"0"2"0,1-1 0,1 0 0,0 1 0,2 0 0,-1 0 0,2 0 0,16-23 0,3-13 0,56-137 0,-80 182 0,0-1 0,1 1 0,0 0 0,1 0 0,0 1 0,0-1 0,0 1 0,1 0 0,-1 0 0,2 1 0,-1 0 0,0 0 0,9-5 0,-11 8 0,0 1 0,0 0 0,0 0 0,0 0 0,0 0 0,0 0 0,0 1 0,0 0 0,0 0 0,0 0 0,1 0 0,-1 0 0,0 1 0,0 0 0,0 0 0,0 0 0,0 0 0,-1 1 0,1 0 0,0-1 0,-1 1 0,1 1 0,-1-1 0,1 0 0,-1 1 0,0 0 0,5 6 0,14 13 0,32 46 0,14 14 0,-64-78 0,0 0 0,-1-1 0,0 1 0,0 1 0,0-1 0,0 0 0,-1 1 0,1-1 0,-1 1 0,0 0 0,-1 0 0,1 0 0,-1 0 0,0 0 0,1 6 0,-3-8 0,1-1 0,0 1 0,-1-1 0,0 1 0,1-1 0,-1 0 0,0 1 0,0-1 0,-1 0 0,1 0 0,0 0 0,-1 1 0,1-2 0,-1 1 0,0 0 0,1 0 0,-1 0 0,0-1 0,0 1 0,0-1 0,0 1 0,-1-1 0,1 0 0,0 0 0,0 0 0,-1 0 0,1 0 0,-1-1 0,1 1 0,-1-1 0,1 0 0,-4 1 0,-25 2 0,0-1 0,0-1 0,0-1 0,1-2 0,-1-1 0,0-2 0,1-1 0,0-1 0,0-1 0,-53-24 0,80 31 0,-1 0 0,1-1 0,0 1 0,0-1 0,-1 0 0,1 0 0,1 0 0,-1-1 0,0 1 0,0-1 0,-3-4 0,5 6 0,1-1 0,-1 1 0,1 0 0,-1 0 0,1 0 0,0-1 0,0 1 0,-1 0 0,1-1 0,0 1 0,0 0 0,1 0 0,-1-1 0,0 1 0,0 0 0,0 0 0,1-1 0,-1 1 0,1 0 0,-1 0 0,1 0 0,-1-1 0,1 1 0,0 0 0,0 0 0,-1 0 0,1 0 0,0 0 0,0 1 0,0-1 0,0 0 0,0 0 0,0 0 0,0 1 0,2-2 0,12-7 0,1 1 0,-1 0 0,1 1 0,0 1 0,1 0 0,0 1 0,34-5 0,-23 4 0,51-17 0,83-49 0,-127 58 0,0 3 0,0 0 0,1 3 0,1 0 0,64-3 0,-101 11 0,0 0 0,0 0 0,1 0 0,-1 0 0,0 0 0,0 0 0,0 0 0,1 0 0,-1 0 0,0 0 0,0 0 0,0 0 0,1 0 0,-1 0 0,0 0 0,0 0 0,0 0 0,1 0 0,-1 0 0,0 0 0,0 1 0,0-1 0,0 0 0,1 0 0,-1 0 0,0 0 0,0 0 0,0 1 0,0-1 0,0 0 0,0 0 0,1 0 0,-1 0 0,0 1 0,0-1 0,0 0 0,0 0 0,0 0 0,0 1 0,0-1 0,0 0 0,0 0 0,0 0 0,0 1 0,0-1 0,0 0 0,0 0 0,0 0 0,0 1 0,0-1 0,0 0 0,-8 17 0,-15 14 0,-27 25 0,-51 66 0,78-92 0,-40 39 0,36-41 0,-29 38 0,-52 56 0,63-70-682,-92 80-1,117-115-6143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2:5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24575,'14'0'0,"0"0"0,0 1 0,0 1 0,-1 0 0,20 5 0,-26-4 0,0 0 0,0 0 0,-1 0 0,0 1 0,0 0 0,0 0 0,0 1 0,0-1 0,-1 1 0,0 1 0,0-1 0,4 7 0,12 14 0,-2 1 0,-1 1 0,24 52 0,-36-65 0,0 0 0,-1 1 0,-1 0 0,0 0 0,-1 0 0,-1 1 0,0-1 0,-2 1 0,-1 23 0,1-38 0,0 0 0,0 1 0,0-1 0,0 0 0,-1 1 0,1-1 0,-1 0 0,0 1 0,0-1 0,1 0 0,-1 0 0,-1 0 0,1 1 0,0-1 0,0-1 0,-1 1 0,1 0 0,-1 0 0,0 0 0,0-1 0,1 1 0,-1-1 0,0 1 0,-4 1 0,4-3 0,0 0 0,0 0 0,0 0 0,0 0 0,0 0 0,0 0 0,0-1 0,0 1 0,0-1 0,0 0 0,0 1 0,0-1 0,0 0 0,0 0 0,1 0 0,-1 0 0,0-1 0,1 1 0,-1 0 0,1-1 0,-1 1 0,1-1 0,-1 1 0,1-1 0,0 0 0,0 0 0,0 1 0,-1-5 0,-3-4 0,0 0 0,1 0 0,0-1 0,1 1 0,0-1 0,1 0 0,0 0 0,0-16 0,1-3 0,1 1 0,4-29 0,-3 54 0,0-1 0,0 1 0,0 0 0,0 0 0,1 0 0,0 0 0,0 1 0,0-1 0,0 0 0,0 1 0,4-4 0,-5 6 0,-1 1 0,1-1 0,-1 0 0,1 1 0,0-1 0,-1 1 0,1-1 0,0 1 0,0-1 0,-1 1 0,1 0 0,0-1 0,0 1 0,0 0 0,0 0 0,-1-1 0,1 1 0,0 0 0,0 0 0,0 0 0,0 0 0,1 0 0,-1 1 0,0 0 0,1-1 0,-1 1 0,0 0 0,0 0 0,0 0 0,0 0 0,0 0 0,0 0 0,0 0 0,0 0 0,0 0 0,-1 1 0,1-1 0,0 0 0,-1 1 0,1-1 0,0 3 0,4 11 0,-1 0 0,-1 0 0,0 0 0,-1 0 0,0 1 0,-2-1 0,0 1 0,-2 23 0,-3-5 0,-1 1 0,-17 56 0,-19-8 0,42-82 0,0-1 0,0 1 0,1 0 0,-1 0 0,0-1 0,0 1 0,0 0 0,1-1 0,-1 1 0,1 0 0,-1-1 0,0 1 0,1 0 0,-1-1 0,1 1 0,-1-1 0,1 1 0,-1-1 0,1 1 0,0-1 0,-1 1 0,1-1 0,0 0 0,-1 1 0,1-1 0,0 0 0,-1 0 0,1 1 0,0-1 0,0 0 0,-1 0 0,1 0 0,0 0 0,0 0 0,-1 0 0,1 0 0,1 0 0,37 1 0,-34-1 0,82 0 0,145-6 0,-176-7-1365,-33 6-5461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2:57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24575,'0'559'0,"-2"-535"0,0 0 0,-2 0 0,-1-1 0,-1 1 0,-17 43 0,1-2 0,20-57-227,-1 0-1,-1 0 1,1 0-1,-1-1 1,-7 10-1,-5 3-6598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2:5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22 24575,'32'-1'0,"-14"0"0,-1 1 0,1 0 0,-1 1 0,0 1 0,20 4 0,-34-5 0,0 0 0,-1 0 0,1 0 0,0 0 0,0 0 0,-1 0 0,1 1 0,-1-1 0,1 1 0,-1 0 0,0 0 0,1 0 0,-1 0 0,0 0 0,0 1 0,-1-1 0,1 0 0,0 1 0,-1-1 0,1 1 0,-1 0 0,0 0 0,0-1 0,0 1 0,0 0 0,-1 0 0,1 0 0,-1 0 0,1 0 0,-1 0 0,0 0 0,0 0 0,-1 0 0,1 0 0,-1 0 0,0 3 0,0-2 0,-1 1 0,1-1 0,-1 0 0,0 1 0,0-1 0,0 0 0,0 0 0,-1 0 0,0-1 0,0 1 0,0-1 0,0 1 0,0-1 0,-1 0 0,0 0 0,1 0 0,-1-1 0,0 1 0,0-1 0,-1 0 0,1 0 0,0-1 0,-1 1 0,1-1 0,-1 0 0,1 0 0,-8 1 0,-10 0 0,1 0 0,0-1 0,0-2 0,-37-4 0,52 5 6,1-1 0,0 0-1,-1-1 1,1 1 0,0-1-1,0 0 1,0 0 0,0-1 0,0 1-1,0-1 1,1 0 0,-1 0-1,1-1 1,0 1 0,0-1-1,0 0 1,1 0 0,-1-1 0,1 1-1,-4-8 1,5 8-65,0-1-1,0 1 1,1 0-1,0-1 1,0 1 0,0-1-1,1 0 1,-1 1-1,1-1 1,0 0 0,1 1-1,-1-1 1,1 1-1,0-1 1,0 0 0,0 1-1,0 0 1,1-1-1,0 1 1,0 0 0,0 0-1,0 0 1,1 0-1,4-6 1,8-7-6767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2:58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6 0,7 2 0,3-1 0,4-1 0,0-2 0,2-1 0,-1-2 0,0 0 0,0-1 0,-1 0 0,0-1 0,0 1 0,-6 0-8191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2:5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24575,'0'6'0,"-6"2"0,-2 5 0,0 7 0,2 5 0,-4 5 0,0 4 0,1 1 0,-4-6 0,1-6-8191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2:58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24575,'6'0'0,"7"0"0,9 0 0,5 0 0,-1-5 0,0-3 0,-3-6 0,-7 0-8191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2:59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24575,'0'35'0,"2"-1"0,2 0 0,10 49 0,1-21 0,21 110 0,-23-91 0,-5-38 0,5 76 0,-13-104-273,1-1 0,1 0 0,1 0 0,5 19 0,-1-10-6553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01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91 108 24575,'-5'0'0,"-9"0"0,-2-6 0,-3-3 0,1-4 0,3-7 0,11 0 0,12 4 0,10 4 0,8 5 0,0 2-8191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0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24575,'0'6'0,"-6"2"0,-8 0 0,-7-2 0,6-1 0,5-3-8191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3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24575,'31'0'0,"0"2"0,-1 0 0,1 2 0,-1 2 0,0 1 0,-1 1 0,52 21 0,-77-27 0,0-1 0,-1 1 0,1 1 0,0-1 0,-1 0 0,0 1 0,1 0 0,-1 0 0,0 0 0,-1 0 0,1 0 0,0 0 0,-1 1 0,0-1 0,0 1 0,0 0 0,2 4 0,-2-2 0,-1 1 0,1 0 0,-1 0 0,0 1 0,0-1 0,-1 0 0,0 0 0,-1 0 0,-1 9 0,-2 8 0,-2-1 0,-1 1 0,-1-1 0,-19 38 0,15-37 0,-1 0 0,-2 0 0,0-1 0,-22 24 0,24-37-1365,3-6-5461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0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24575,'6'0'0,"7"0"0,3 6 0,-3 8 0,-2 7 0,-10 0 0,-5-9 0,-1-13 0,-1-12 0,8-3 0,2 0-8191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05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24575,'6'0'0,"8"0"0,1-6 0,5-2 0,4 0 0,-2 8 0,-4 9 0,-6 10 0,-5 7 0,-3 5 0,-2 3 0,-8-4 0,-9-7 0,-1-7-8191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0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24575,'2577'0'-1365,"-2547"0"-5461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07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24575,'733'0'0,"-700"-1"0,0-3 0,44-9 0,-41 6 0,64-4 0,-57 10 78,2 1-294,0-3 0,79-13-1,-88 10 217,-1 2 0,1 1 0,48 3 0,-50 2 0,0-3 0,-1-1 0,65-11 0,-35 2 94,0 2-1,1 4 0,0 2 1,82 8-1,-11-3 11,-31-2-1469,-74 0-5461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21 24575,'0'-1'0,"0"1"0,0-1 0,0 0 0,0 0 0,0 0 0,0 1 0,-1-1 0,1 0 0,0 0 0,0 0 0,-1 1 0,1-1 0,0 0 0,-1 1 0,1-1 0,0 0 0,-1 0 0,1 1 0,-1-1 0,1 1 0,-1-1 0,0 1 0,1-1 0,-1 1 0,0-1 0,1 1 0,-1-1 0,0 1 0,1 0 0,-1-1 0,0 1 0,0 0 0,0 0 0,1-1 0,-1 1 0,0 0 0,0 0 0,0 0 0,1 0 0,-1 0 0,0 0 0,0 0 0,0 0 0,1 1 0,-1-1 0,0 0 0,0 0 0,1 1 0,-2-1 0,-2 2 0,0-1 0,0 1 0,0 0 0,0 0 0,1 0 0,-1 0 0,-6 6 0,-7 13 0,0 0 0,2 1 0,0 1 0,2 1 0,0 0 0,2 0 0,-13 41 0,-8 13 0,26-63 0,1-1 0,1 1 0,1 0 0,0 0 0,0 0 0,1 19 0,3 96 0,2-59 0,-3-63 0,0 1 0,1-1 0,-1 1 0,2-1 0,0 0 0,0 0 0,0 1 0,1-2 0,0 1 0,0 0 0,1 0 0,0-1 0,1 0 0,8 11 0,-8-13 0,0-1 0,0 1 0,0-1 0,0 0 0,1-1 0,0 0 0,0 0 0,0 0 0,0 0 0,0-1 0,0 0 0,0 0 0,1-1 0,-1 0 0,1 0 0,0 0 0,-1-1 0,1 0 0,7-1 0,-9 0 5,0 0-1,-1 0 1,1 0 0,-1-1-1,0 1 1,0-1-1,1 0 1,-1-1 0,0 1-1,-1-1 1,1 1 0,0-1-1,-1 0 1,1-1-1,-1 1 1,0 0 0,0-1-1,-1 0 1,1 0-1,-1 0 1,1 0 0,-1 0-1,0 0 1,-1-1-1,3-7 1,1-6-302,0 0 0,-1-1 0,-1 1 0,1-38 0,-4 26-6529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09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0,5 0 0,5 0 0,2 0 0,2 0 0,0 0 0,0 0 0,0 0 0,0 0 0,-6 0-8191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1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24575,'0'5'0,"0"9"0,0 7 0,-6 7 0,-2 3 0,1 4 0,1 1 0,2 0 0,1 0 0,2 0 0,-6-6 0,-1-3 0,0 1 0,3 1 0,1 1 0,1-4-8191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1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6 24575,'54'-2'0,"-38"0"0,1 1 0,0 1 0,-1 0 0,1 2 0,0-1 0,28 8 0,-43-8 0,0-1 0,0 1 0,0-1 0,-1 1 0,1 0 0,0 0 0,0-1 0,-1 1 0,1 1 0,0-1 0,-1 0 0,1 0 0,-1 0 0,0 1 0,1-1 0,-1 1 0,0-1 0,0 1 0,0-1 0,0 1 0,0 0 0,0 0 0,0-1 0,-1 1 0,1 0 0,-1 0 0,1 0 0,-1 0 0,0 0 0,0 0 0,1 0 0,-1 0 0,-1 0 0,1-1 0,0 1 0,0 0 0,-1 0 0,1 0 0,-1 0 0,-1 3 0,0 0 0,-1-1 0,0 0 0,0 0 0,0 0 0,0 0 0,-1 0 0,1 0 0,-1-1 0,0 0 0,0 0 0,0 0 0,-1 0 0,1-1 0,-1 0 0,-4 3 0,-13 0-39,0 0 0,0-2 0,-1 0 0,1-2 0,-1 0 0,-38-4 0,18 1-1053,12 2-5734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11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24575,'2'1'0,"-1"-1"0,1 1 0,-1 0 0,1 0 0,-1-1 0,0 1 0,1 0 0,-1 0 0,0 0 0,1 0 0,-1 1 0,0-1 0,0 0 0,0 0 0,0 1 0,0-1 0,-1 1 0,1-1 0,0 1 0,0-1 0,-1 1 0,1-1 0,-1 1 0,0-1 0,1 1 0,-1 0 0,0 2 0,6 53 0,-5-51 0,2 443 0,-6-231 0,3-211 0,0 0 0,1 0 0,0 0 0,0 0 0,0 0 0,1 0 0,4 11 0,-6-17 0,1 0 0,-1 0 0,1 0 0,0 1 0,0-1 0,0 0 0,-1 0 0,1 0 0,0 0 0,0 0 0,0-1 0,1 1 0,-1 0 0,0 0 0,0-1 0,0 1 0,1 0 0,1 0 0,-1-1 0,0 0 0,0 0 0,0 0 0,0 0 0,0 0 0,0-1 0,0 1 0,1-1 0,-1 1 0,0-1 0,-1 0 0,1 0 0,0 0 0,0 0 0,0 0 0,2-1 0,2-3 0,0 0 0,0 0 0,-1-1 0,1 0 0,-1 0 0,-1 0 0,1 0 0,-1-1 0,0 0 0,0 0 0,-1 0 0,0 0 0,0-1 0,-1 1 0,0-1 0,0 0 0,1-14 0,1-15 0,-3 0 0,-3-59 0,-1 42 0,2-224-1365,1 248-5461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1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1 385 24575,'12'0'0,"0"0"0,1-1 0,-1 0 0,22-5 0,-28 4 0,1-1 0,-1 0 0,0 0 0,-1 0 0,1-1 0,-1 1 0,1-1 0,-1-1 0,0 1 0,6-8 0,100-127 0,-85 104 0,-19 27 0,1-1 0,1 1 0,-1 1 0,1 0 0,0 0 0,11-5 0,-10 6 0,-1 0 0,0-1 0,0 0 0,-1 0 0,14-16 0,-21 23 0,-1-1 0,1 1 0,-1-1 0,1 0 0,-1 1 0,1-1 0,-1 0 0,0 1 0,1-1 0,-1 0 0,0 0 0,1 1 0,-1-1 0,0 0 0,0 0 0,0 1 0,0-1 0,0 0 0,0 0 0,0 0 0,0 1 0,0-1 0,0 0 0,0 0 0,0 1 0,-1-1 0,1 0 0,0 0 0,-1 1 0,1-1 0,0 0 0,-1 1 0,0-2 0,-22-12 0,20 13 0,81-2 0,-68 4 0,4-2 0,1 2 0,-1 0 0,0 1 0,21 5 0,-33-7 0,-1 0 0,1 1 0,0-1 0,-1 1 0,1-1 0,-1 1 0,1 0 0,-1 0 0,1-1 0,-1 1 0,0 0 0,1 0 0,-1 0 0,0 1 0,0-1 0,1 0 0,-1 0 0,0 1 0,0-1 0,-1 1 0,1-1 0,0 1 0,0-1 0,-1 1 0,1-1 0,-1 1 0,1-1 0,-1 1 0,0 0 0,1-1 0,-1 1 0,0 0 0,0-1 0,0 1 0,-1 0 0,1-1 0,0 1 0,-1 0 0,1-1 0,-1 1 0,1-1 0,-1 1 0,0 0 0,1-1 0,-1 0 0,0 1 0,0-1 0,-2 2 0,-7 12 0,-2 0 0,0-1 0,-1 0 0,0-1 0,-17 13 0,-6 6 0,31-28-136,0 1-1,0-1 1,-1-1-1,0 1 1,1-1-1,-1 0 1,0 0-1,-1-1 0,-9 4 1,-9-1-6690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3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24575,'1'5'0,"0"-1"0,0 0 0,1 1 0,-1-1 0,1 0 0,0 0 0,2 5 0,10 25 0,-10-1 0,-1 0 0,-2 54 0,-2-59 0,1 0 0,1 0 0,1 0 0,10 40 0,5 18-1365,-14-60-5461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3:14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1627 461 24575,'-1'-3'0,"-1"0"0,1 0 0,-1 1 0,0-1 0,0 1 0,0 0 0,0-1 0,0 1 0,-1 0 0,1 0 0,0 0 0,-1 1 0,0-1 0,1 0 0,-6-1 0,-7-6 0,-16-12 0,-1 1 0,-36-16 0,35 20 0,1-2 0,-39-28 0,52 33 0,-1 1 0,0 0 0,-1 2 0,-30-11 0,-32-15 0,54 20 0,-19-10 0,-1 1 0,-1 3 0,-74-23 0,77 37 0,0 2 0,-1 2 0,1 3 0,-70 5 0,4-1 0,102-2 0,1 0 0,0 0 0,0 1 0,0 1 0,0-1 0,0 2 0,0-1 0,1 2 0,-1-1 0,-12 9 0,-9 8 0,-45 40 0,42-33 0,9-4 0,21-19 0,0 0 0,0-1 0,-1 1 0,0-1 0,0 0 0,0 0 0,0 0 0,-1-1 0,1 0 0,-1 0 0,-8 3 0,13-6 0,1 0 0,-1 0 0,0 0 0,1 0 0,-1 0 0,0 0 0,1 0 0,-1 0 0,1-1 0,-1 1 0,0 0 0,1 0 0,-1-1 0,1 1 0,-1 0 0,1-1 0,-1 1 0,1 0 0,-1-1 0,1 1 0,-1-1 0,1 1 0,0-1 0,-1 1 0,1-1 0,0 1 0,-1-1 0,1 1 0,0-1 0,0 0 0,0 1 0,-1-1 0,1 1 0,0-1 0,0 0 0,0 1 0,0-1 0,0 1 0,0-1 0,0 0 0,0 1 0,0-1 0,0 0 0,1 1 0,-1-1 0,0 1 0,0-1 0,0 1 0,1-1 0,-1 0 0,0 1 0,1-1 0,0 0 0,19-38 0,-16 33 0,1-6 0,0 1 0,-1-1 0,5-23 0,-7 26 0,0 0 0,1 0 0,0 0 0,0 0 0,1 1 0,0-1 0,8-11 0,-12 20 0,0 0 0,1 0 0,-1-1 0,0 1 0,0 0 0,1 0 0,-1 0 0,0 0 0,0 0 0,1 0 0,-1 0 0,0 0 0,1 0 0,-1 0 0,0 0 0,0 0 0,1 0 0,-1 0 0,0 0 0,1 0 0,-1 0 0,0 0 0,0 0 0,1 0 0,-1 0 0,0 1 0,0-1 0,1 0 0,-1 0 0,0 0 0,0 0 0,0 1 0,1-1 0,-1 0 0,0 0 0,0 1 0,0-1 0,0 0 0,1 0 0,-1 1 0,0-1 0,0 0 0,0 0 0,0 1 0,0-1 0,0 0 0,0 0 0,0 1 0,0-1 0,0 0 0,0 1 0,0-1 0,0 0 0,0 0 0,0 1 0,0-1 0,0 0 0,0 1 0,0-1 0,-1 1 0,4 20 0,-4 31 0,0-37 0,1 0 0,0 0 0,1 0 0,5 25 0,-6-36 0,1-1 0,0 0 0,0 0 0,1 0 0,-1 1 0,1-1 0,0 0 0,-1-1 0,1 1 0,1 0 0,-1-1 0,0 1 0,1-1 0,-1 1 0,1-1 0,-1 0 0,1 0 0,0 0 0,0-1 0,0 1 0,0-1 0,0 1 0,1-1 0,-1 0 0,5 1 0,16 3-115,26 5-510,87 8 0,-108-17-6201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39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24575,'5'0'0,"9"0"0,7 0 0,7 0 0,3 0 0,-2 0-8191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39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24575,'0'6'0,"0"8"0,-6 1 0,-2 5 0,0 4 0,2 5 0,2 2 0,1-3-8191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0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24575,'0'6'0,"0"7"0,0 9 0,0 5 0,0 5 0,0 2 0,0 2 0,-6-5 0,-2-3 0,-6-5 0,1-2 0,1 3 0,-3-4 0,1 2 0,-2-4 0,0-5-8191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24575,'6'0'0,"8"0"0,7 0 0,6 0 0,5 0 0,2 0 0,2 0 0,-6-6 0,-1-1 0,-1-1 0,-4-4 0,-7 0-8191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0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24575,'0'6'0,"0"8"0,0 7 0,0 6 0,0 5 0,-6-4 0,-2 0 0,1 1 0,0 1 0,-3 2 0,0 1 0,1 1 0,-3-5 0,0-2 0,2 0 0,3 2 0,-4-4 0,1-6-8191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1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24575,'5'0'0,"9"0"0,7-6 0,7-8 0,3-1 0,-2 1-8191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1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0 24575,'-1'9'0,"1"0"0,-1-1 0,0 1 0,-1 0 0,0-1 0,0 1 0,-1-1 0,0 0 0,0 0 0,-6 9 0,0-3 0,0 0 0,-1-1 0,-1 0 0,-17 16 0,25-27 0,1 0 0,-1 0 0,1 1 0,0-1 0,0 1 0,0-1 0,0 1 0,0 0 0,1 0 0,-1 0 0,1 0 0,0 0 0,0 0 0,0 0 0,0 0 0,1 1 0,-1-1 0,1 4 0,0-5 0,1 0 0,0 0 0,0 0 0,0 0 0,0 0 0,0 0 0,0 0 0,1-1 0,-1 1 0,0 0 0,1-1 0,-1 1 0,1-1 0,0 1 0,0-1 0,-1 0 0,1 0 0,0 0 0,0 0 0,0 0 0,0 0 0,0-1 0,0 1 0,0-1 0,0 1 0,1-1 0,-1 0 0,3 0 0,9 3 0,-1-2 0,1 0 0,-1 0 0,1-1 0,0-1 0,-1 0 0,26-6 0,-32 5 0,0 0 0,0-1 0,0 0 0,0 0 0,-1-1 0,1 1 0,-1-1 0,0-1 0,0 1 0,0-1 0,0 0 0,-1 0 0,0-1 0,0 0 0,7-11 0,-5 5-341,0-1 0,0 1-1,6-21 1,-6 10-6485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24575,'3'147'0,"-7"161"0,-15-205-1365,12-73-5461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24575,'0'-6'0,"6"-2"0,8 0 0,1-4 0,4 0 0,0 2-8191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3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7 0,0 6 0,0 5 0,0 2 0,0 2 0,0 0 0,6-5 0,7-9 0,9-7 0,5-7 0,4-5 0,3-2 0,2-2 0,0 0 0,-5-1-8191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2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24575,'0'6'0,"0"8"0,5 2 0,9-3 0,7-3 0,7-3 0,-2 4 0,0-1 0,2-2 0,3-2 0,-5-3-8191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3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24575,'5'0'0,"9"0"0,7 0 0,7 0 0,3 0 0,4 0 0,-5-6 0,-2-2 0,-5 1-8191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3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24575,'-1'10'0,"0"-1"0,-1 1 0,0 0 0,0 0 0,-1-1 0,0 0 0,-1 1 0,0-1 0,0-1 0,-1 1 0,0 0 0,-11 12 0,-9 9 0,-54 51 0,51-54 0,11-13 20,0 0-1,-31 18 1,8-6-1444,22-14-5402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24575,'6'0'0,"1"6"0,7 2 0,0 5 0,-2 1-8191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4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24575,'0'6'0,"0"8"0,0 7 0,0 6 0,0 5 0,0 2 0,0 2 0,0 0 0,0 1 0,-6-7 0,-2-8-8191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24575,'6'0'0,"2"-6"0,5-8 0,1-8 0,4 1 0,-1-3 0,2 3 0,-2-1 0,-4-2 0,2 2 0,-2 6-8191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24575,'0'6'0,"0"8"0,0 7 0,-6 0 0,-2 3 0,1 3 0,-5-4 0,0 2 0,2 1 0,2 2 0,3 3 0,-3-4 0,-1-1 0,1 2 0,2-5-8191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5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24575,'6'0'0,"7"0"0,9 0 0,5 0 0,5 0 0,-3 6 0,-7 7 0,-7 9 0,-6 5 0,-11-1 0,-4 0 0,-2 3 0,0-5-8191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24575,'6'0'0,"2"6"0,5 2 0,7-1 0,6-1 0,-2 4 0,1 1 0,3-2 0,2-2 0,-5-3-8191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28 24575,'-2'21'0,"-1"-1"0,-1 0 0,0 0 0,-2 0 0,-1 0 0,0-1 0,-1 0 0,-18 30 0,8-14 0,-13 39 0,-22 69 0,38-113 0,5-24 0,2-21 0,5 3 0,1-1 0,1 1 0,0 0 0,1-1 0,0 1 0,1-1 0,1 1 0,-1 0 0,8-23 0,4-7 0,28-57 0,-33 81 0,3-2 0,0 1 0,1 1 0,1 0 0,1 1 0,0 0 0,2 1 0,-1 1 0,2 0 0,23-15 0,-38 28 0,1 0 0,0 0 0,0 0 0,0 0 0,1 1 0,-1-1 0,0 1 0,0 0 0,1 0 0,-1 0 0,1 0 0,-1 1 0,1 0 0,-1-1 0,1 1 0,-1 0 0,1 1 0,6 0 0,-7 0 0,-1 1 0,1-1 0,-1 1 0,1-1 0,-1 1 0,0 0 0,0 0 0,1 0 0,-1 0 0,0 0 0,-1 0 0,1 0 0,0 1 0,-1-1 0,1 1 0,-1-1 0,0 1 0,0 0 0,0-1 0,0 1 0,0 0 0,-1 0 0,1 4 0,1 2 0,-1-1 0,0 1 0,0 0 0,-1 0 0,0 0 0,-1 0 0,0 0 0,0 0 0,-1 0 0,0 0 0,-1-1 0,0 1 0,0-1 0,-1 0 0,0 0 0,0 0 0,-1 0 0,0-1 0,0 1 0,-1-1 0,0-1 0,0 1 0,-1-1 0,1 0 0,-1-1 0,-1 1 0,1-1 0,-1-1 0,0 1 0,0-1 0,0-1 0,-1 0 0,1 0 0,-1 0 0,-15 2 0,4-3 0,37-2 0,12-2 0,-19 2-77,8-1 146,0 1 0,34 5 0,-48-5-157,1 1 0,-1 0 0,1 1 0,-1-1 0,1 1 0,-1 0 0,0 0 0,0 0 0,0 1 1,0-1-1,0 1 0,0 0 0,-1 0 0,1 0 0,-1 1 0,4 4 0,5 12-6738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0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24575,'6'0'0,"8"0"0,7 0 0,6 0 0,5 0 0,2 0 0,-4-6 0,-7-2-8191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7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59 103 24575,'26'2'0,"0"0"0,46 11 0,14 2 0,-79-14 0,0-1 0,0 0 0,-1 0 0,1-1 0,0 0 0,0 0 0,-1-1 0,9-2 0,-14 3 0,1 1 0,-1-1 0,0 1 0,0-1 0,0 1 0,0-1 0,0 0 0,0 0 0,0 1 0,0-1 0,0 0 0,-1 0 0,1 0 0,0 0 0,0 0 0,-1 0 0,1 0 0,-1 0 0,1 0 0,0-2 0,-1 1 0,0 0 0,0 0 0,0 1 0,-1-1 0,1 0 0,-1 0 0,1 1 0,-1-1 0,0 0 0,1 1 0,-1-1 0,0 1 0,0-1 0,0 1 0,0-1 0,0 1 0,0 0 0,-1-1 0,-1 0 0,-6-7 0,-1 2 0,-1-1 0,0 1 0,0 1 0,0 0 0,0 0 0,-1 1 0,0 1 0,0 0 0,-1 0 0,1 1 0,-1 1 0,-18-1 0,26 3 0,0 1 0,0-1 0,0 1 0,1 1 0,-1-1 0,0 1 0,1-1 0,-1 1 0,1 1 0,0-1 0,-1 1 0,1-1 0,0 1 0,1 0 0,-1 1 0,0-1 0,1 1 0,0-1 0,0 1 0,0 0 0,0 0 0,1 0 0,-4 7 0,-5 12 0,1 0 0,1 1 0,-8 33 0,7-24 0,9-30 0,0 1 0,0-1 0,0 1 0,0-1 0,1 1 0,-1-1 0,1 1 0,0-1 0,0 1 0,0 0 0,0-1 0,1 1 0,0-1 0,-1 1 0,1-1 0,1 1 0,-1-1 0,0 0 0,1 1 0,-1-1 0,4 3 0,-2-2 0,1 0 0,0-1 0,-1 0 0,2 0 0,-1 0 0,0 0 0,0-1 0,1 1 0,0-1 0,-1-1 0,1 1 0,0 0 0,7 0 0,4 1 0,0-1 0,0-1 0,0 0 0,0-1 0,0-1 0,0-1 0,0 0 0,26-7 0,9-13-1365,-33 10-5461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8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65 24575,'0'-2'0,"0"1"0,0 0 0,-1 0 0,1 0 0,0 0 0,-1 0 0,1 0 0,-1 1 0,1-1 0,-1 0 0,0 0 0,1 0 0,-1 0 0,0 1 0,0-1 0,1 0 0,-1 0 0,0 1 0,0-1 0,0 1 0,0-1 0,-2 0 0,-27-11 0,14 7 0,5 0 0,1 0 0,-1 1 0,0 1 0,0 0 0,0 0 0,-1 1 0,1 1 0,-22-1 0,29 2 0,-1 1 0,1-1 0,0 1 0,-1 0 0,1 0 0,0 0 0,0 1 0,0 0 0,0 0 0,0 0 0,0 0 0,0 0 0,1 1 0,-1 0 0,1-1 0,0 1 0,-1 0 0,1 1 0,1-1 0,-1 1 0,0-1 0,1 1 0,0 0 0,0 0 0,-2 5 0,-4 11 0,0 1 0,2-1 0,1 1 0,0 0 0,1 1 0,2-1 0,0 1 0,1-1 0,3 32 0,-2-50 0,0-1 0,1 1 0,-1-1 0,0 0 0,1 1 0,-1-1 0,1 1 0,0-1 0,0 0 0,0 1 0,0-1 0,0 0 0,0 0 0,1 0 0,-1 0 0,1 0 0,0 0 0,-1 0 0,1 0 0,0-1 0,0 1 0,0-1 0,0 1 0,4 1 0,-3-2 0,0-1 0,0 0 0,0 1 0,0-1 0,0 0 0,-1-1 0,1 1 0,0-1 0,0 1 0,0-1 0,0 0 0,-1 0 0,1 0 0,0 0 0,-1 0 0,1-1 0,-1 1 0,1-1 0,-1 0 0,0 1 0,3-4 0,8-7 0,-1-1 0,0 0 0,0-1 0,-2 0 0,0-1 0,0 0 0,-1-1 0,9-23 0,-10 25 0,1 0 0,0 1 0,1 0 0,18-18 0,0-1 0,-27 30 0,1-1 0,0 1 0,0 0 0,0 0 0,0 0 0,0 0 0,1 0 0,-1 0 0,0 0 0,1 1 0,0-1 0,-1 1 0,1 0 0,0 0 0,0 0 0,-1 0 0,1 0 0,0 1 0,0-1 0,0 1 0,0 0 0,0 0 0,0 0 0,6 1 0,-6 0 0,0 0 0,1 1 0,-1 0 0,0-1 0,0 1 0,1 1 0,-2-1 0,1 0 0,0 1 0,0-1 0,-1 1 0,1 0 0,-1 0 0,0 0 0,0 0 0,0 0 0,0 1 0,-1-1 0,2 5 0,-2-5-41,0 1 0,0-1-1,1 0 1,-1 0-1,1 0 1,0 0 0,-1 0-1,1 0 1,1 0 0,-1 0-1,0-1 1,1 1-1,-1-1 1,1 0 0,0 0-1,0 0 1,0 0 0,0 0-1,0 0 1,0-1-1,0 0 1,0 1 0,1-1-1,-1-1 1,0 1 0,1 0-1,-1-1 1,1 1-1,-1-1 1,1 0 0,-1 0-1,7-2 1,11-3-6785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49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0 24575,'0'22'0,"0"1"0,-2-1 0,0 0 0,-1 0 0,-2 0 0,0-1 0,-1 1 0,-16 36 0,9-25 0,2 1 0,-9 46 0,16-64 0,-4 32 0,3 1 0,1 0 0,3 0 0,5 52 0,-1 9 0,-3-63 0,0-35 0,0-35 0,0-4 0,1 14 0,-1 0 0,0 0 0,-1 0 0,0 0 0,-4-15 0,4 25 0,0 0 0,-1 0 0,1-1 0,-1 1 0,1 0 0,-1 0 0,0 0 0,0 0 0,0 1 0,0-1 0,-1 0 0,1 1 0,-1 0 0,0-1 0,1 1 0,-1 0 0,0 1 0,0-1 0,-1 0 0,1 1 0,0 0 0,0-1 0,-1 1 0,-3 0 0,0-1 0,0 1 0,0 0 0,-1 1 0,1 0 0,0 0 0,-1 0 0,1 1 0,0 0 0,0 1 0,0-1 0,0 1 0,-8 4 0,12-5 0,1 0 0,-1 0 0,1 1 0,0-1 0,-1 1 0,1-1 0,0 1 0,0 0 0,0 0 0,0 0 0,0 0 0,0 0 0,1 1 0,-1-1 0,1 0 0,0 1 0,-1-1 0,1 1 0,0 0 0,0-1 0,1 1 0,-1 0 0,1 0 0,-1-1 0,1 1 0,0 0 0,0 0 0,0-1 0,0 1 0,1 0 0,-1 0 0,1 0 0,-1-1 0,3 5 0,-3-5 6,2 1 1,-1-1-1,0 1 0,0-1 0,1 0 1,-1 0-1,1 1 0,0-1 0,0 0 1,-1-1-1,1 1 0,1 0 0,-1 0 0,0-1 1,0 1-1,1-1 0,-1 0 0,5 2 1,2 0-304,-1 0 0,1-1 0,-1 0 1,14 0-1,8 1-6529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2 194 24575,'-2'124'0,"5"136"0,-1-250 0,0 1 0,0-2 0,1 1 0,0 0 0,0 0 0,1-1 0,0 0 0,1 0 0,0 0 0,1 0 0,0-1 0,0 0 0,1 0 0,0-1 0,0 1 0,0-2 0,1 1 0,0-1 0,1 0 0,-1-1 0,1 0 0,0 0 0,1-1 0,-1 0 0,1 0 0,-1-1 0,1-1 0,0 1 0,0-2 0,0 1 0,1-2 0,14 1 0,-18-2 0,-1 0 0,0 0 0,1 0 0,-1-1 0,0 0 0,0 0 0,0-1 0,0 0 0,9-6 0,51-39 0,-28 19 0,130-105 0,-118 98 0,107-83 0,-115 87 0,-25 21 0,-1-1 0,-1 0 0,0-1 0,20-22 0,-33 31 0,1 1 0,0 0 0,-1-1 0,0 1 0,0-1 0,0 0 0,0 0 0,-1 1 0,0-1 0,1 0 0,-1 0 0,-1-1 0,1 1 0,-1 0 0,1 0 0,-1 0 0,0 0 0,-1-1 0,1 1 0,-1 0 0,0 0 0,0 0 0,0 0 0,0 0 0,-1 0 0,-3-6 0,2 5 0,0 1 0,-1-1 0,1 1 0,-1 0 0,0 0 0,-1 0 0,1 1 0,-1-1 0,1 1 0,-1 0 0,-8-3 0,-67-26 0,48 20 0,11 3-341,2 0 0,-1-2-1,-30-22 1,32 21-6485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1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24575,'-1'14'0,"-1"0"0,0-1 0,-8 27 0,-2 13 0,-8 44 0,13-66 0,0 0 0,-3 60 0,10-52-48,1-24-215,-1 0-1,-1 1 1,0-1-1,-4 17 1,-2-10-6563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2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24575,'41'-2'0,"76"-14"0,-75 9 0,72-4 0,25 14 0,106-6 0,-217-2-1365,-6-2-5461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24575,'0'6'0,"0"8"0,0 7 0,0 7 0,0 3 0,0 4 0,0 0 0,0 2 0,0-1 0,0 0 0,-7-6 0,-1-3 0,1 1 0,1 0 0,1 3 0,2-5-8191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24575,'0'-6'0,"6"-2"0,8-5 0,7-1 0,7 3 0,3 2 0,-2-3 0,-1 1 0,-5 2-8191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24575,'2'0'0,"-1"1"0,1 0 0,0-1 0,-1 1 0,1 0 0,-1 0 0,0 0 0,1 0 0,-1 0 0,0 0 0,0 1 0,1-1 0,-1 0 0,0 1 0,0-1 0,0 0 0,-1 1 0,1 0 0,0-1 0,0 1 0,-1-1 0,1 1 0,-1 0 0,0-1 0,1 1 0,-1 0 0,0-1 0,0 1 0,0 3 0,1 3 0,-1 0 0,0 0 0,0 0 0,0 0 0,-2 9 0,-1-9 0,0 0 0,0 0 0,0 0 0,-1-1 0,0 1 0,0-1 0,-1 0 0,0 0 0,-1 0 0,1-1 0,-10 8 0,-4 2 0,0-2 0,-35 21 0,54-35 0,-1 1 0,0-1 0,1 0 0,-1 1 0,0-1 0,1 1 0,-1-1 0,1 1 0,-1-1 0,1 1 0,-1-1 0,1 1 0,-1-1 0,1 1 0,0 0 0,-1-1 0,1 1 0,0 0 0,-1-1 0,1 1 0,0 0 0,0-1 0,0 1 0,0 0 0,-1 0 0,1-1 0,0 1 0,0 0 0,1-1 0,-1 1 0,0 0 0,0 1 0,19 20 0,-11-16 0,1-1 0,1 0 0,-1 0 0,11 4 0,16 5-109,-25-8 5,0-1-1,0-1 0,1 0 0,-1-1 1,1 0-1,0 0 0,0-1 1,-1-1-1,2 0 0,-1-1 1,17-1-1,-8-6-6721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24575,'6'0'0,"8"0"0,7 0 0,6 0 0,5 0 0,-4-6 0,0-1 0,1-1 0,1 2 0,2 2 0,1 2 0,1 0 0,-5 2-8191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0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24575,'6'0'0,"8"0"0,1 6 0,-1 8 0,-4 7 0,-3 7 0,-9-3 0,-4 2 0,-6-5 0,-9-6 0,1-11 0,3-12 0,5-12 0,3-8 0,11 1 0,4 4-8191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6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24575,'0'455'0,"0"-448"0,0 1 0,1-1 0,0 1 0,0 0 0,4 13 0,-5-20 0,1 0 0,-1 0 0,1 0 0,-1 0 0,1 0 0,-1 0 0,1 0 0,0 0 0,0 0 0,-1 0 0,1 0 0,0 0 0,0-1 0,0 1 0,0 0 0,0-1 0,0 1 0,0 0 0,0-1 0,0 1 0,0-1 0,0 0 0,0 1 0,0-1 0,1 0 0,-1 0 0,0 0 0,0 0 0,0 0 0,0 0 0,1 0 0,-1 0 0,0 0 0,0 0 0,0-1 0,0 1 0,0 0 0,1-1 0,-1 1 0,0-1 0,0 0 0,0 1 0,0-1 0,0 0 0,-1 1 0,1-1 0,1-1 0,9-6 0,-2-1 0,1 0 0,-1 0 0,-1-1 0,1 0 0,-2-1 0,1 0 0,-2 0 0,1 0 0,7-21 0,28-44 0,-23 46 0,21-44 0,-5 6 0,-23 47 0,-9 12 0,2 0 0,-1 1 0,2-1 0,-1 1 0,1 0 0,0 0 0,0 1 0,1 0 0,13-11 0,-19 18 0,-1 0 0,1 0 0,0 0 0,-1 0 0,1 0 0,-1 0 0,1 1 0,-1-1 0,1 0 0,0 0 0,-1 1 0,1-1 0,-1 0 0,1 1 0,-1-1 0,0 0 0,1 1 0,-1-1 0,1 1 0,-1-1 0,0 1 0,1-1 0,-1 1 0,0-1 0,1 1 0,-1-1 0,0 1 0,0-1 0,0 1 0,0-1 0,1 1 0,-1 0 0,0-1 0,0 1 0,0 0 0,8 32 0,-6-22 0,6 27 0,-1 1 0,-2 0 0,-2-1 0,-3 79 0,3 44 0,-3-158 0,1 0 0,-1 0 0,1 0 0,-1 0 0,1 0 0,0-1 0,0 1 0,0 0 0,0-1 0,1 1 0,-1 0 0,1-1 0,3 5 0,-4-7 0,-1 1 0,1-1 0,-1 1 0,1-1 0,0 0 0,-1 1 0,1-1 0,-1 0 0,1 0 0,0 0 0,-1 1 0,1-1 0,0 0 0,-1 0 0,1 0 0,0 0 0,-1 0 0,1 0 0,0 0 0,-1 0 0,1 0 0,-1 0 0,2-1 0,0 0 0,0 0 0,-1 0 0,1 0 0,-1 0 0,1-1 0,-1 1 0,1 0 0,-1-1 0,0 1 0,0-1 0,1 1 0,0-3 0,27-47 0,26-64 0,19-33 0,29-19-1365,-90 149-5461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6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24575,'2'0'0,"-1"0"0,0 0 0,0 1 0,0-1 0,0 1 0,1 0 0,-1-1 0,0 1 0,0 0 0,0-1 0,0 1 0,0 0 0,0 0 0,-1 0 0,1 0 0,0 0 0,0 0 0,-1 0 0,1 0 0,0 0 0,-1 0 0,1 0 0,-1 0 0,0 1 0,1-1 0,-1 3 0,8 36 0,-8-36 0,10 116 0,-10-103 0,0 0 0,-1 0 0,-1 0 0,0-1 0,-5 17 0,-2-18 0,2-19 0,-1-27 0,8 17 0,1 0 0,1 0 0,1 0 0,0 0 0,0 1 0,1-1 0,1 1 0,1 0 0,0 0 0,0 0 0,1 1 0,10-13 0,-6 9 0,1 1 0,1 1 0,0 0 0,0 0 0,2 1 0,-1 1 0,2 1 0,24-15 0,23 1-1365,-34 18-5461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7 0,0 3 0,0 3 0,0-4-8191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7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7 0,0 6 0,0 5 0,0 2 0,0 2 0,0-6-8191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7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24575,'0'42'0,"-2"-1"0,-1 0 0,-13 57 0,9-51 0,1 0 0,3 1 0,4 76 0,0-53 0,-1-65 0,1 1 0,-1 0 0,1 0 0,0-1 0,0 1 0,1-1 0,0 1 0,0-1 0,6 11 0,-7-15 0,0 0 0,1 0 0,-1-1 0,0 1 0,1-1 0,0 1 0,-1-1 0,1 1 0,0-1 0,-1 0 0,1 0 0,0 0 0,0 0 0,0 0 0,0 0 0,0 0 0,0-1 0,1 1 0,-1-1 0,0 0 0,0 1 0,0-1 0,0 0 0,1 0 0,-1 0 0,0-1 0,0 1 0,0 0 0,0-1 0,0 0 0,1 1 0,-1-1 0,3-2 0,16-9-1365,-4-3-5461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8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0,5 0 0,5 0 0,-3 0-8191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4:5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24575,'64'1'0,"78"-3"0,-139 2 0,1-1 0,0 0 0,-1 0 0,1 0 0,-1 0 0,1 0 0,-1-1 0,0 0 0,1 1 0,-1-1 0,0 0 0,0-1 0,0 1 0,0-1 0,-1 1 0,1-1 0,-1 0 0,1 0 0,-1 0 0,0 0 0,0 0 0,2-7 0,-3 8 0,0 0 0,-1 0 0,1-1 0,0 1 0,-1 0 0,0-1 0,0 1 0,0 0 0,0-1 0,0 1 0,0-1 0,0 1 0,-1 0 0,1-1 0,-1 1 0,0 0 0,0 0 0,1-1 0,-2 1 0,1 0 0,0 0 0,0 0 0,-1 0 0,1 0 0,-1 0 0,1 1 0,-1-1 0,0 0 0,0 1 0,0-1 0,0 1 0,0 0 0,0 0 0,0 0 0,-4-2 0,-4-1 0,1 1 0,-1 0 0,1 0 0,-1 1 0,0 0 0,0 1 0,0 0 0,0 1 0,0 0 0,-16 2 0,22-2 0,0 1 0,0-1 0,0 1 0,0 0 0,0 0 0,0 1 0,1-1 0,-1 1 0,0 0 0,1 0 0,-1 0 0,1 1 0,-1-1 0,1 1 0,0-1 0,0 1 0,0 0 0,1 1 0,-1-1 0,1 0 0,0 1 0,0-1 0,0 1 0,0 0 0,0-1 0,1 1 0,-2 6 0,0 9 0,0-1 0,1 1 0,1 0 0,1 0 0,1 0 0,0-1 0,1 1 0,1-1 0,1 1 0,10 26 0,-12-41-59,0 0 0,1-1-1,-1 1 1,1-1-1,0 1 1,1-1 0,-1 0-1,0-1 1,1 1 0,-1-1-1,1 1 1,0-1 0,0 0-1,0 0 1,0-1-1,0 1 1,0-1 0,1 0-1,-1 0 1,0 0 0,1-1-1,5 1 1,18 1-6767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00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24575,'0'-6'0,"6"-2"0,8 1 0,7 1 0,7 1 0,3 3 0,3 0 0,-10 2 0,-15 0 0,-15 0 0,-7 6 0,-7 2 0,1 0-8191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16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24575,'0'6'0,"-6"2"0,-2 5 0,-5 1 0,-1 4 0,-4-1 0,1-4-8191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1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24575,'1'0'0,"0"0"0,0 1 0,0-1 0,0 0 0,0 1 0,0-1 0,0 1 0,0-1 0,0 1 0,-1 0 0,1-1 0,0 1 0,0 0 0,0-1 0,-1 1 0,1 0 0,0 0 0,-1 0 0,1 0 0,-1 0 0,1-1 0,0 3 0,11 28 0,-6-15 0,0-1 0,-1 0 0,-1 0 0,0 1 0,3 27 0,-5-27 0,1 1 0,1-1 0,10 31 0,-12-43 0,1 0 0,0 0 0,0 0 0,0 0 0,1 0 0,-1-1 0,1 0 0,0 0 0,0 0 0,0 0 0,0 0 0,0-1 0,1 0 0,-1 0 0,1 0 0,-1 0 0,1-1 0,0 0 0,0 0 0,0 0 0,0-1 0,7 1 0,12 0 0,0 0 0,0-2 0,28-5 0,-45 6 0,-1-1 0,1 0 0,0 0 0,-1-1 0,0 0 0,1 0 0,-1-1 0,0 1 0,0-1 0,0-1 0,0 1 0,-1-1 0,1 0 0,-1 0 0,0-1 0,0 1 0,-1-1 0,0 0 0,1-1 0,-1 1 0,-1-1 0,1 1 0,-1-1 0,0 0 0,-1 0 0,4-10 0,6-48 0,-3 17 0,1 0 0,18-48 0,-16 73-1365,-1 4-5461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24575,'0'6'0,"0"7"0,0 9 0,0 5 0,-6-1 0,-2 1 0,0 1 0,-4-4 0,0 0 0,-4 2 0,0-3-8191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1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24575,'0'-6'0,"6"-2"0,7 1 0,8-5 0,7 0 0,-3-5 0,2 2 0,1 3 0,2 3 0,2 3 0,-5-3 0,0 1 0,0 0 0,2 3 0,-3 1-8191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19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24575,'0'6'0,"0"8"0,0 8 0,0 5 0,0 5 0,0 2 0,0 2 0,-6-6 0,-8-7 0,-2-2 0,-3 1 0,0-3-8191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19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24575,'6'0'0,"8"0"0,7 0 0,6 0 0,5 0 0,2 0 0,2 0 0,0 0 0,0 0 0,0 0 0,-6-7 0,-2-1 0,-6-5 0,-1-1 0,-4 2-8191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2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24575,'6'0'0,"8"0"0,7 0 0,7 0 0,3 0 0,4 0 0,-6-6 0,0-2 0,0 0 0,1 2 0,1 2 0,-4 1-8191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22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24575,'0'683'0,"0"-695"0,1 1 0,1-1 0,0 0 0,1 1 0,0-1 0,0 1 0,1 0 0,1 0 0,7-13 0,9-12 0,35-44 0,9-14 0,-60 86-20,1 0-1,0 1 0,0-1 1,1 1-1,0 0 1,1 1-1,-1 0 0,1 0 1,1 1-1,-1 0 0,1 0 1,-1 1-1,1 0 1,19-5-1,6-6-1035,-14 6-5770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2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1 24575,'-2'5'0,"0"0"0,0 1 0,0-1 0,-1 0 0,0 0 0,0-1 0,0 1 0,0 0 0,-9 7 0,-6 12 0,-200 310 0,200-305 0,1 1 0,2 0 0,1 2 0,1 0 0,2 0 0,-8 36 0,14-56-273,1 1 0,-2-1 0,0 0 0,-14 21 0,6-11-6553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24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3 260 24575,'0'28'0,"-2"-8"0,2-1 0,0 1 0,1 0 0,2 0 0,0 0 0,0-1 0,2 1 0,1-1 0,9 22 0,22 31 0,-3 2 0,30 97 0,-63-169 0,-1 0 0,1 0 0,-1 0 0,1 0 0,0 0 0,0 0 0,-1 0 0,2 0 0,-1 0 0,0-1 0,0 1 0,0 0 0,1-1 0,-1 1 0,1-1 0,1 2 0,-2-3 0,0 0 0,-1 0 0,1 1 0,0-1 0,0 0 0,0 0 0,-1 0 0,1 0 0,0 0 0,0-1 0,-1 1 0,1 0 0,0 0 0,0 0 0,-1-1 0,1 1 0,0 0 0,0-1 0,-1 1 0,1-1 0,0 1 0,-1 0 0,1-1 0,-1 0 0,1 1 0,-1-1 0,2 0 0,2-5 0,-1 1 0,0 0 0,1-1 0,-2 0 0,1 0 0,-1 0 0,0 0 0,0 0 0,1-6 0,11-47 0,3 2 0,2 0 0,3 1 0,29-55 0,-46 101 0,8-14 0,-8 26 0,-3 19 0,-2 13 0,3 58 0,-2-83 0,1-1 0,0 0 0,0 1 0,0-1 0,1 0 0,0 0 0,0-1 0,7 12 0,-9-18 0,-1 0 0,1 0 0,0 0 0,-1 0 0,1 0 0,0 0 0,0-1 0,-1 1 0,1 0 0,0 0 0,0 0 0,0-1 0,0 1 0,0-1 0,0 1 0,0 0 0,0-1 0,0 0 0,1 1 0,-1-1 0,0 0 0,0 1 0,0-1 0,0 0 0,1 0 0,1 0 0,-1-1 0,0 0 0,1 0 0,-1 0 0,0 0 0,-1 0 0,1 0 0,0-1 0,0 1 0,0-1 0,-1 1 0,1-1 0,-1 0 0,2-2 0,6-7 0,-2-2 0,1 1 0,6-19 0,-12 27 0,9-20 0,-1-1 0,-2-1 0,8-34 0,18-81 0,2 15 0,-2 9 0,-26 91-1365,1 5-5461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5:26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3 24575,'-25'-1'0,"13"0"0,0 1 0,0 0 0,0 0 0,0 1 0,0 1 0,0 0 0,1 0 0,-1 2 0,0-1 0,1 1 0,-13 7 0,-25 16 0,31-18 0,-1 1 0,-30 23 0,44-28 0,-1 1 0,1-1 0,0 1 0,1 0 0,-1 0 0,1 0 0,0 1 0,1 0 0,0-1 0,0 1 0,-2 9 0,-2 9 0,-6 51 0,11-57 0,-1-1 0,0 0 0,-1 0 0,-1-1 0,-9 23 0,-7 7-1365,13-25-5461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48:0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24575,'2229'0'0,"-2204"2"0,1 1 0,48 11 0,-47-8 0,1-1 0,35 2 0,625-5 0,-332-5 0,2184 3 0,-2519-1 0,1-2 0,-1 0 0,28-8 0,-24 5 0,47-5 0,-43 8 0,0-2 0,-1-1 0,1-1 0,28-12 0,-8 3 0,-23 10-169,0 2 1,0 0-1,0 2 0,1 1 0,26 2 1,-44-1-185,21 0-6473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0:0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24575,'35'1'0,"0"3"0,40 8 0,-38-5 0,59 4 0,570-10 0,-320-3 0,-315 4 0,1 1 0,-1 2 0,0 2 0,37 11 0,-37-8 0,2-2 0,-1-1 0,60 4 0,353-11 101,-194-1-1567,-221 1-5360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1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24575,'32'0'0,"0"1"0,37 7 0,-58-6 0,1 1 0,-1 0 0,0 1 0,0 0 0,0 0 0,-1 1 0,0 1 0,0 0 0,13 10 0,106 63 0,-129-79-39,1 1 0,-1-1 0,1 0 0,0 1 0,-1-1 0,1 0 0,-1 1 0,1-1 0,-1 1 0,1-1 0,-1 1 0,1 0 0,-1-1 0,1 1 0,-1-1 0,0 1 0,0 0 0,1-1 0,-1 1 0,0 0 0,0-1 0,1 1 0,-1 0 0,0-1 0,0 1 0,0 0 0,0-1 0,0 1 0,0 0 0,0 0 0,0-1 0,-1 1 0,1 0 0,0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0:05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24575,'1'2'0,"-1"-1"0,1 1 0,0-1 0,0 1 0,-1-1 0,1 1 0,0-1 0,0 0 0,0 1 0,0-1 0,0 0 0,1 0 0,-1 0 0,0 0 0,1 0 0,-1 0 0,0 0 0,1 0 0,-1 0 0,1-1 0,-1 1 0,1-1 0,0 1 0,-1-1 0,1 1 0,0-1 0,2 0 0,53 7 0,-50-7 0,6 1 0,36 2 0,82 15 0,-82-7 0,-3 1 0,1-3 0,0-1 0,62 1 0,971-11 0,-1046 4 0,0 1 0,43 10 0,-41-6 0,62 4 0,216-10 0,-141-2 0,-155-1 0,-1 0 0,1-1 0,-1-1 0,1 0 0,-1-1 0,22-10 0,-20 7 0,0 1 0,0 1 0,1 1 0,36-5 0,114-10 0,-61 5 0,-13-1 0,-56 9 0,68-5 0,49 14 0,69-4 0,-119-14 0,-69 9 0,60-4 0,-61 8 66,58-11 0,17-3-1563,-84 16-5329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0:5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24575,'0'11'0,"0"-1"0,1 1 0,0-1 0,0 1 0,1-1 0,1 0 0,-1 1 0,2-1 0,-1-1 0,2 1 0,-1 0 0,1-1 0,0 0 0,1 0 0,0-1 0,1 1 0,0-1 0,14 12 0,18 21 0,-34-34 0,0-1 0,0 0 0,1-1 0,-1 1 0,10 5 0,-15-11 0,0 1 0,1-1 0,-1 0 0,0 0 0,0 0 0,1 0 0,-1 0 0,0 0 0,1 0 0,-1 0 0,0 0 0,1 0 0,-1 0 0,0 0 0,1 0 0,-1 0 0,0 0 0,1 0 0,-1 0 0,0-1 0,1 1 0,-1 0 0,0 0 0,0 0 0,1 0 0,-1-1 0,0 1 0,0 0 0,1 0 0,-1-1 0,0 1 0,0 0 0,0 0 0,1-1 0,-1 1 0,0 0 0,0-1 0,0 1 0,0 0 0,0-1 0,0 1 0,0 0 0,0-1 0,0 1 0,0 0 0,0-1 0,4-20 0,-3 16 0,5-22 0,1 1 0,2 1 0,1-1 0,14-27 0,16-42 0,-37 86-105,1 1 0,-1 1 0,1-1 0,0 0 0,1 1 0,0 0 0,0 0 0,1 0 0,-1 1 0,2 0 0,-1 0 0,10-7 0,0-1-6721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3:1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 24575,'1'73'0,"1"-39"0,-1 0 0,-2 1 0,-2-1 0,-11 56 0,-29 77 0,8 6 0,29-140 0,-2 53 0,-5 26 0,6-66 0,-2 49 0,3-28 0,-24 77 0,12-43 0,11-70 0,2 0 0,-3 45 0,3-17 0,-2 1 0,-16 64 0,10-66 0,4 1 0,-4 69 0,11-99 0,-2 1 0,-8 33 0,6-34 0,1 1 0,-1 32 0,4 579 0,5-307 0,-2-307 0,2 1 0,10 44 0,-6-40 0,3 46 0,8 55 0,-10-87 0,2 61 0,-8-83 0,1 0 0,9 37 0,-6-35 0,5 47 0,-7-37 0,10 41 0,-8-45 0,0 0 0,0 34 0,-5-33 0,0 28 0,2-1 0,12 65 0,21 118 0,-29-201 0,-4-22 0,0-1 0,2 0 0,0 0 0,1 0 0,14 31 0,-7-17 0,-1 0 0,-1 1 0,-2 1 0,-2-1 0,-1 1 0,2 52 0,-4-45 0,26 102 0,-8-24 0,-6-36 0,15 52 0,-5-29 0,21 71 0,-13-40 0,-34-135-57,0-1 0,1 1 1,-1 0-1,1-1 0,0 1 0,0-1 0,0 1 0,0-1 0,0 1 0,1-1 0,-1 0 1,1 1-1,-1-1 0,1 0 0,0 0 0,0 0 0,0 0 0,0-1 0,0 1 1,0 0-1,0-1 0,1 0 0,2 2 0,9-2-6769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3:1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24575,'-2'74'0,"0"-40"0,2 0 0,1 0 0,1 0 0,12 57 0,-3-43 0,-8-30 0,0 0 0,2-1 0,0 0 0,1 0 0,8 17 0,-12-31 0,0 0 0,-1 0 0,1 0 0,1 0 0,-1-1 0,0 1 0,1 0 0,-1-1 0,1 0 0,0 0 0,-1 1 0,1-2 0,0 1 0,1 0 0,-1-1 0,0 1 0,0-1 0,1 0 0,-1 0 0,0 0 0,1 0 0,-1-1 0,1 0 0,-1 1 0,1-1 0,-1 0 0,1-1 0,-1 1 0,1-1 0,5-1 0,20-5 0,-1-2 0,0-1 0,0-1 0,-1-1 0,-1-2 0,31-19 0,-21 7 0,-1-1 0,-1-2 0,44-49 0,-63 63-227,0 0-1,1 1 1,0 0-1,1 1 1,24-13-1,-22 16-6598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3:19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24575,'4888'0'0,"-4858"2"0,1 1 0,45 10 0,-43-6 0,62 4 0,-70-10 0,16 0 0,0 1 0,73 14 0,-69-8 0,73 4 0,19 3 0,-94-9 0,63 0 0,-67-5 0,1 2 0,45 8 0,-38-3 0,0-2 0,79-2 0,1 1 0,-41 11 0,-64-11 0,46 6 0,45-10 0,-75-2 0,0 2 0,0 1 0,47 10 0,-40-5 0,79 5 0,-50-7 0,10 10 0,-61-10 0,45 6 0,307-9 0,-193-4 0,-157 4 0,1 0 0,47 12 0,-45-7 0,-1-2 0,36 2 0,127-9 0,73 4 0,-155 14 0,-70-9 0,60 4 0,613-10 0,-343-3 0,-246 4 0,137-5 0,-174-13 0,-63 10 0,0 2 0,25-3 0,398 4 0,-230 6 0,238-3 0,-424-2 0,0-1 0,45-10 0,37-4 0,18 0 0,-86 9 0,64-3 0,61 13 0,81-4 0,-212-3 0,0-2 0,49-15 0,-56 12 0,1 2 0,1 1 0,63-4 0,-56 8 0,62-12 0,-60 8 0,56-3 0,-61 10-341,-1-2 0,0-2-1,47-10 1,-59 8-6485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4:0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24575,'2'1'0,"0"-1"0,0 0 0,1 1 0,-1 0 0,0-1 0,0 1 0,0 0 0,0 0 0,0 0 0,-1 0 0,1 0 0,0 1 0,0-1 0,-1 0 0,1 1 0,-1-1 0,1 1 0,-1 0 0,1 0 0,-1-1 0,1 3 0,22 48 0,-16-33 0,11 32 0,-17-42 0,1-1 0,0 1 0,0 0 0,1-1 0,0 0 0,1 0 0,-1 0 0,1-1 0,13 14 0,-12-15 0,0 1 0,1-2 0,0 1 0,0-1 0,0 0 0,12 6 0,-16-10 0,0 0 0,0 0 0,-1-1 0,1 1 0,0-1 0,0 0 0,-1 0 0,1 0 0,0 0 0,0 0 0,0 0 0,-1-1 0,1 1 0,0-1 0,0 0 0,-1 0 0,1 0 0,-1 0 0,1 0 0,-1-1 0,1 1 0,-1-1 0,0 0 0,3-2 0,6-6 0,-1-1 0,0 0 0,-1-1 0,0 0 0,-1 0 0,0-1 0,-1 0 0,6-16 0,-5 13 0,0 0 0,1 0 0,0 1 0,2 0 0,14-18 0,-9 17-119,-5 4-89,0 0 1,0 1-1,1 1 0,1 0 1,24-15-1,-17 15-6618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4:3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31 100 24575,'55'1'0,"17"0"0,-53-2 0,-23-1 0,-135-28 0,111 21 0,28 9 0,-1-1 0,1 1 0,0-1 0,-1 1 0,1-1 0,-1 1 0,1-1 0,0 1 0,-1-1 0,1 1 0,0-1 0,-1 1 0,1-1 0,0 0 0,0 1 0,0-1 0,0 0 0,-1 1 0,1-1 0,0 1 0,0-1 0,0 0 0,0 1 0,1-1 0,-1 0 0,1-2 0,0 1 0,1 0 0,-1 0 0,0 0 0,1-1 0,0 2 0,0-1 0,-1 0 0,1 0 0,0 1 0,0-1 0,1 1 0,-1-1 0,0 1 0,0 0 0,1 0 0,3-1 0,-3 0 0,0 1 0,0-1 0,0 1 0,0-1 0,1 1 0,-1 0 0,0 0 0,0 1 0,1-1 0,-1 1 0,0-1 0,1 1 0,-1 0 0,1 1 0,4 0 0,-8 0 0,0 0 0,0 0 0,0 0 0,-1-1 0,1 1 0,0 0 0,-1 0 0,1 0 0,0 0 0,-1 0 0,1 0 0,-1-1 0,0 1 0,1 0 0,-1 0 0,0-1 0,1 1 0,-1 0 0,0-1 0,0 1 0,1-1 0,-1 1 0,0-1 0,0 1 0,-1-1 0,-27 19 0,5-9-1365,0-1-5461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5:56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24575,'1812'0'0,"-1785"-1"0,-1-2 0,46-10 0,-43 6 0,-1 2 0,33-1 0,-28 6-1365,-3-1-5461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06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24575,'1706'0'-1365,"-1677"0"-5461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08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1 286 24575,'12'-1'0,"1"-2"0,0 1 0,-1-2 0,1 1 0,-1-2 0,0 0 0,-1 0 0,1-1 0,-1 0 0,0-1 0,12-10 0,-5 4 0,0 2 0,37-17 0,-20 16 0,-20 8 0,0-1 0,0-1 0,0 0 0,-1-1 0,1 0 0,-2-2 0,1 1 0,14-14 0,-27 22 0,-1-1 0,1 1 0,0-1 0,-1 0 0,1 1 0,-1-1 0,1 1 0,-1-1 0,0 0 0,1 0 0,-1 1 0,0-1 0,1 0 0,-1 0 0,0 1 0,0-1 0,0 0 0,1 0 0,-1 0 0,0 1 0,0-1 0,0 0 0,-1 0 0,1 0 0,0 1 0,0-1 0,0 0 0,-1-1 0,0 1 0,0 0 0,0-1 0,0 1 0,0 0 0,-1 0 0,1 0 0,0 1 0,-1-1 0,1 0 0,0 0 0,-1 1 0,1-1 0,-3 0 0,-50-6 0,32 10 0,0 0 0,0 1 0,-22 8 0,3-1 0,-86 25 0,165-37 0,-24 2 0,-1-1 0,0 0 0,23-4 0,123-46 0,-110 31 0,87-19 0,-136 38 0,0 0 0,0 0 0,1 0 0,-1 0 0,0 0 0,0 0 0,0 0 0,1 0 0,-1 0 0,0 0 0,0 0 0,0 0 0,1 0 0,-1 0 0,0 0 0,0 1 0,0-1 0,1 0 0,-1 0 0,0 0 0,0 0 0,0 0 0,0 0 0,1 0 0,-1 1 0,0-1 0,0 0 0,0 0 0,0 0 0,0 0 0,0 1 0,0-1 0,0 0 0,1 0 0,-1 0 0,0 1 0,0-1 0,0 0 0,0 0 0,0 0 0,0 1 0,0-1 0,0 0 0,0 0 0,0 0 0,0 1 0,0-1 0,0 0 0,0 0 0,-1 0 0,1 1 0,0-1 0,-7 19 0,-12 16 0,-16 4 46,27-30-329,-1 1 1,1 0 0,0 0 0,-7 14 0,5-3-6544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24575,'0'6'0,"6"2"0,7 0 0,9-2 0,5-1 0,4-3 0,4 0 0,1-2 0,-6 0-8191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19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86 24575,'-2'136'0,"5"147"0,-3-279 0,1-1 0,0 0 0,-1 1 0,1-1 0,0 0 0,1 0 0,-1 0 0,1 0 0,-1 0 0,1 0 0,0 0 0,0 0 0,0 0 0,0-1 0,1 1 0,-1-1 0,1 0 0,0 0 0,-1 0 0,1 0 0,0 0 0,0 0 0,0-1 0,6 3 0,-7-4 0,1 1 0,-1 0 0,1-1 0,-1 0 0,1 1 0,-1-1 0,1 0 0,-1 0 0,1-1 0,-1 1 0,1 0 0,-1-1 0,1 0 0,-1 1 0,1-1 0,-1 0 0,0 0 0,1-1 0,-1 1 0,0 0 0,0-1 0,0 1 0,0-1 0,0 0 0,0 1 0,-1-1 0,1 0 0,0 0 0,-1 0 0,0-1 0,1 1 0,-1 0 0,1-4 0,3-6 0,-1-1 0,-1 0 0,0 0 0,-1-1 0,-1 1 0,1-23 0,6-43 0,32-159 0,-21 153-1365,-10 65-5461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0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24575,'5'0'0,"9"0"0,7 0 0,7 0 0,3 0 0,-2 6 0,-1 1 0,1 1 0,1-2 0,-4 4 0,-1 0 0,-4-1-8191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0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24575,'-1'1'0,"-1"-1"0,1 0 0,0 1 0,0-1 0,0 1 0,0-1 0,0 1 0,0 0 0,-1-1 0,1 1 0,1 0 0,-1 0 0,0 0 0,0-1 0,0 1 0,0 0 0,1 0 0,-1 0 0,0 1 0,1-1 0,-1 0 0,1 0 0,-1 0 0,1 0 0,-1 0 0,1 1 0,0 0 0,-8 38 0,8-36 0,-5 74 0,5 94 0,2-71 0,-1-81 0,1 1 0,1-1 0,9 27 0,-4-10 0,2-17 100,-10-19-156,1-1 0,0 0-1,0 0 1,-1 0 0,1 0-1,0 0 1,0 0-1,-1 0 1,1 0 0,0 0-1,0 0 1,-1 0 0,1 0-1,0-1 1,0 1 0,-1 0-1,1-1 1,0 1 0,-1 0-1,1-1 1,0 1-1,-1-1 1,1 1 0,-1-1-1,2 0 1,14-13-6770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24575,'6'0'0,"8"0"0,7 0 0,6 0 0,4 0 0,4 0 0,-6-6 0,-6-2-8191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24575,'0'6'0,"0"7"0,0 8 0,0 6 0,0-1-8191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24575,'0'6'0,"0"7"0,0 9 0,0 5 0,0 5 0,0 2 0,0 2 0,-6-6 0,-1-2 0,-1-5-8191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2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24575,'6'0'0,"2"6"0,5 2 0,7-1 0,6-1 0,4-2 0,3-1 0,-5 5 0,0 0 0,1 0 0,-5-2-8191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24575,'6'0'0,"7"0"0,9 0 0,5 0 0,5 0 0,-4 0-8191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3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24575,'0'6'0,"0"7"0,0 9 0,0 5 0,0 4 0,0 4 0,0 1 0,0 0 0,0 0 0,0 0 0,0 0 0,0-1 0,0 0 0,0 0 0,0 0 0,0 0 0,0 0 0,0-6-8191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4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0:4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24575,'2'1'0,"1"-1"0,-1 0 0,1 0 0,-1 1 0,0-1 0,1 1 0,-1 0 0,0 0 0,1 0 0,-1 0 0,0 0 0,0 0 0,0 1 0,0-1 0,0 1 0,0-1 0,-1 1 0,1 0 0,0 0 0,-1 0 0,1 0 0,-1 0 0,0 0 0,0 0 0,0 0 0,0 0 0,2 5 0,1 7 0,-1 0 0,0 0 0,3 27 0,0 6 0,4 6 0,-4-1 0,-1 2 0,-3-1 0,-6 69 0,1-6 0,3 412 0,0-552-1365,0-1-5461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2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24575,'0'6'0,"-6"2"0,-2 5 0,1 7 0,1 6 0,-5 4 0,1 3 0,1 2 0,2 1 0,3 0 0,1 0 0,2-1 0,1 1 0,0-7-8191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25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24575,'4'-1'0,"1"0"0,-1 0 0,0 0 0,1-1 0,-1 1 0,0-1 0,5-3 0,25-8 0,-28 11 0,-1 1 0,0 1 0,0-1 0,1 1 0,-1 0 0,0 0 0,0 1 0,1 0 0,-1-1 0,0 2 0,0-1 0,0 1 0,0-1 0,0 1 0,0 1 0,-1-1 0,1 1 0,-1 0 0,1 0 0,6 6 0,-4-2 0,-1 1 0,0 0 0,0 1 0,0-1 0,-1 1 0,-1 0 0,1 0 0,-1 1 0,4 18 0,-2-11 0,-4-11 0,0 0 0,0 0 0,-1 0 0,0 0 0,0 1 0,0 11 0,-1-16 0,-1 1 0,1-1 0,-1 1 0,0-1 0,0 0 0,0 1 0,0-1 0,0 0 0,-1 0 0,1 0 0,0 0 0,-1 0 0,0 0 0,1 0 0,-1 0 0,0-1 0,0 1 0,0-1 0,0 1 0,0-1 0,-4 2 0,-1 1 0,0-1 0,0 0 0,-1 0 0,1-1 0,-1 1 0,0-2 0,0 1 0,1-1 0,-1 0 0,0-1 0,0 0 0,-13-1 0,17 0 0,0 1 0,1-1 0,-1 0 0,0 0 0,1 0 0,-1-1 0,1 1 0,-1-1 0,1 0 0,0 0 0,0 0 0,0 0 0,0 0 0,0-1 0,0 1 0,0-1 0,1 0 0,-1 0 0,1 0 0,0 0 0,0 0 0,0-1 0,1 1 0,-1-1 0,1 1 0,0-1 0,-2-6 0,0-10-170,0 0-1,1-1 0,1 0 1,2 1-1,0-1 0,1 0 1,8-38-1,-1 36-6655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24575,'0'6'0,"0"8"0,0 7 0,-5 0 0,-9-3 0,-2 1 0,3 3 0,-3-2 0,1 1 0,3 4 0,-1-3 0,-6-5 0,1-6-8191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24575,'6'0'0,"8"0"0,8 0 0,5 0 0,5 0 0,2 0 0,2 0 0,0 0 0,-6 0-8191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24575,'1'5'0,"0"-1"0,0 1 0,0-1 0,1 0 0,-1 1 0,5 7 0,8 22 0,-10 1 0,-1 0 0,-3 56 0,2 24 0,-2-112-4,0 0 1,1 1-1,-1-1 0,1 0 0,0 1 0,0-1 0,0 0 1,0 0-1,1 0 0,-1 0 0,1 0 0,0 0 0,-1 0 1,2 0-1,-1-1 0,0 1 0,0-1 0,1 0 0,-1 1 1,5 2-1,-2-3 19,0 0 1,0 0-1,0 0 0,0-1 1,0 1-1,0-1 1,0 0-1,0-1 0,0 1 1,1-1-1,-1 0 1,7-1-1,-2 0-129,1-1 0,0 0-1,-1-1 1,0 0 0,1 0 0,-1-1-1,-1-1 1,1 1 0,0-2 0,-1 1-1,0-1 1,12-11 0,-4-2-6712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24575,'5'0'0,"9"0"0,2-6 0,3-2 0,5 1 0,4 1 0,3 1 0,-3 2-8191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3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24575,'0'-6'0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3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24575,'0'6'0,"0"7"0,0 9 0,0 5 0,0 5 0,0 2 0,0 2 0,6-6 0,2-2 0,5-5 0,1-7-8191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4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24575,'0'593'0,"-1"-571"-170,-1-1-1,-1 1 0,-2-1 1,0 1-1,0-2 0,-2 1 1,-12 25-1,9-25-6655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4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24575,'5'0'0,"9"0"0,7 0 0,7 0 0,3 0 0,-2-6 0,-1-1 0,-5-7 0,-7 6 0,-5 10 0,-5 11 0,-4 9 0,-2 6 0,0 5 0,-2-4-8191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24575,'32'0'0,"0"1"0,1 2 0,-1 2 0,54 13 0,-83-17 0,0 0 0,1 0 0,-1 0 0,0 0 0,0 0 0,0 1 0,0-1 0,0 1 0,0 0 0,-1 0 0,1 0 0,0 0 0,-1 1 0,0-1 0,1 1 0,-1-1 0,0 1 0,0 0 0,-1 0 0,1 0 0,0 0 0,-1 0 0,0 0 0,0 0 0,0 0 0,0 0 0,0 1 0,-1-1 0,1 0 0,-1 1 0,0-1 0,0 0 0,0 1 0,-1-1 0,1 1 0,-1-1 0,-1 3 0,0 2 0,0-1 0,-1 1 0,0-1 0,-1 0 0,1 0 0,-1 0 0,-1-1 0,1 1 0,-1-1 0,0 0 0,-1-1 0,1 1 0,-1-1 0,-13 9 0,-18 10-1,-35 19-1363,50-34-5462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0 24575,'0'6'0,"0"8"0,-6 1 0,-2 4 0,0 6 0,-4-3 0,-6-4 0,0 0 0,3 3 0,-2-1 0,3 0 0,-4-2 0,3 2 0,-3-3 0,-4-4 0,1 1 0,5-1-8191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5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0,-1 6 0,3 2 0,-3 6 0,1 0 0,-4 4 0,-4 4 0,-5 5 0,-10-2 0,-5-6-8191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24575,'0'-6'0,"6"-2"0,8 0 0,7 2 0,6 2 0,5 1 0,2 1 0,-4-4 0,-1-2 0,0 1 0,-5 1-8191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6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0,7 0 0,3 0 0,4 0 0,1 0 0,0 0 0,-6 0-8191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 24575,'101'-2'0,"111"5"0,-209-3 0,0 0 0,-1 0 0,1 1 0,0-1 0,-1 1 0,1 0 0,-1-1 0,1 1 0,-1 0 0,1 1 0,-1-1 0,0 0 0,5 4 0,-7-5 0,0 1 0,0-1 0,1 0 0,-1 1 0,0-1 0,0 1 0,1-1 0,-1 0 0,0 1 0,0-1 0,0 1 0,0-1 0,0 1 0,0-1 0,0 1 0,0-1 0,0 1 0,0-1 0,0 1 0,0-1 0,0 1 0,0-1 0,0 1 0,0-1 0,-1 0 0,1 1 0,0 0 0,-20 16 0,-49 27 0,55-33 0,-1-1 0,-1 0 0,1-1 0,-1-1 0,-1 0 0,1-2 0,-1 1 0,-25 4 0,31-9 0,0 0 0,0 0 0,0 1 0,1 0 0,-1 1 0,1 1 0,-1-1 0,2 2 0,-1-1 0,0 1 0,1 1 0,-10 9 0,-41 28-1365,44-31-5461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7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24575,'11'-1'0,"0"1"0,0 0 0,0 1 0,0 0 0,0 1 0,0 0 0,-1 1 0,1 0 0,-1 0 0,0 1 0,0 1 0,0-1 0,0 2 0,-1-1 0,0 1 0,0 1 0,0 0 0,10 10 0,-1 1 0,-1 0 0,1-1 0,1-1 0,20 14 0,-32-25-117,23 17 368,-29-22-296,0 1-1,0-1 1,-1 1-1,1 0 1,0-1-1,-1 1 1,1 0 0,-1-1-1,1 1 1,-1 0-1,1 0 1,-1 0-1,0 0 1,1-1 0,-1 1-1,0 0 1,0 0-1,1 0 1,-1 0-1,0 0 1,0 0 0,0 0-1,0 0 1,0-1-1,0 1 1,-1 0 0,1 0-1,0 0 1,0 0-1,-1 0 1,1 0-1,-1 1 1,-8 7-6781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8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0 0,6 0 0,5 0 0,2 0 0,-4 6 0,-2 2 0,1-1 0,-5 5 0,0 0 0,1-1 0,-3-4-8191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24575,'6'0'0,"7"0"0,9 0 0,5 0 0,5 0 0,-4 0-8191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9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7 0,0 7 0,0 3 0,0 4 0,0 0 0,0 2 0,0-1 0,0 0 0,0 0 0,0-1 0,0 0 0,0 1 0,0-2 0,0-5-8191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39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3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0,7 0 0,3 0 0,3 0 0,2 0 0,-6 0-8191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40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1:56:41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24575,'0'119'0,"0"-70"0,0-38 0,0-13 0,0-11 0,1-1 0,1 1 0,0-1 0,1 1 0,0 0 0,1 0 0,0 0 0,1 0 0,7-12 0,-8 18 0,-1 1 0,1 0 0,0-1 0,1 1 0,0 1 0,0-1 0,0 1 0,0 0 0,1 0 0,0 1 0,0-1 0,0 1 0,0 0 0,1 1 0,0 0 0,-1 0 0,1 0 0,9-1 0,-12 3-4,-1 0 0,0 1 0,1-1 0,-1 1 0,1 0 0,-1 0 0,1 1 0,-1-1 0,0 1 0,1-1 0,-1 1 0,1 0 0,-1 0 0,0 1 0,0-1 0,0 1 0,0-1 0,0 1 0,4 3 0,-2 0 22,-1-1 0,0 1 0,0 0 1,0 0-1,-1 0 0,0 1 0,0-1 0,0 1 1,-1-1-1,3 8 0,1 8-266,-1 0 1,-1 1-1,-1-1 1,-1 1-1,-1 23 1,-1-15-6579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08:08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0 24575,'-1'14'0,"0"1"0,-1-1 0,0 0 0,-2 0 0,1 0 0,-11 23 0,-44 80 0,18-39 0,-91 221 0,121-273 0,2 1 0,0-1 0,-7 51 0,10-49 0,-29 183 0,24-135 0,4 1 0,7 150 0,2-85 0,-3 658 0,1-774 0,2 0 0,11 47 0,-8-45 0,-1 0 0,2 35 0,-5-32 0,13 57 0,-9-56 0,5 60 0,-11-27 0,-1-41 0,1 0 0,1 0 0,1 0 0,9 45 0,-4-39 0,-2 0 0,-1 0 0,0 56 0,0-6 0,11 6 0,-9-63 0,4 45 0,-8 192 53,-3-139-1471,1-92-5408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08:08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24575,'2'112'0,"-5"124"0,-13-151 0,11-63 0,0 1 0,-1 24 0,4-23 0,-1 14 0,1 0 0,2 0 0,1 0 0,10 57 0,-10-90-170,1 0-1,0 1 0,0-1 1,0 0-1,0 0 0,1 0 1,4 6-1,7 5-6655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09:5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24575,'0'22'0,"-1"4"0,2 1 0,1-1 0,5 30 0,-5-47 0,1 1 0,0-1 0,1 1 0,0-1 0,0 0 0,1 0 0,0-1 0,1 0 0,0 1 0,0-2 0,13 13 0,-13-13 0,2 0 0,-1 0 0,1 0 0,0-1 0,0-1 0,17 9 0,-22-12 0,1-1 0,0 0 0,0-1 0,-1 1 0,1-1 0,0 1 0,0-1 0,0 0 0,0-1 0,-1 1 0,1-1 0,0 0 0,0 0 0,0 0 0,-1 0 0,1 0 0,-1-1 0,1 0 0,-1 0 0,6-3 0,9-9 0,-1 0 0,0-1 0,-2-1 0,1-1 0,-2 0 0,23-35 0,25-27 0,64-79 0,-85 121-1365,-24 21-5461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09:5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24575,'1172'0'-1365,"-1185"0"-5461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09:54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24575,'1'1'0,"-1"0"0,0 0 0,0 0 0,1 1 0,-1-1 0,0 0 0,1 0 0,-1 0 0,1 0 0,0 0 0,-1-1 0,1 1 0,0 0 0,-1 0 0,1 0 0,0 0 0,0-1 0,0 1 0,0 0 0,0-1 0,0 1 0,0-1 0,0 1 0,0-1 0,0 1 0,1-1 0,35 9 0,-25-7 0,25 6 0,4 2 0,0-2 0,49 3 0,-56-8 0,50 12 0,-53-9 0,0 0 0,34 0 0,3-5-1365,-38-2-5461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09:5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6 24575,'66'-3'0,"-43"1"0,1 2 0,-1 0 0,1 1 0,-1 1 0,29 6 0,-51-8 0,0 0 0,0 1 0,1-1 0,-1 0 0,0 1 0,0-1 0,1 1 0,-1-1 0,0 1 0,0 0 0,0-1 0,0 1 0,0 0 0,0 0 0,0 0 0,0-1 0,0 1 0,-1 0 0,1 0 0,0 0 0,0 1 0,-1-1 0,1 0 0,-1 0 0,1 0 0,-1 0 0,1 1 0,-1-1 0,0 0 0,0 0 0,0 1 0,1-1 0,-1 0 0,0 1 0,-1-1 0,1 0 0,0 0 0,0 1 0,0-1 0,-1 0 0,1 0 0,-1 1 0,1-1 0,-1 0 0,1 0 0,-2 2 0,-4 6 0,0 1 0,-1-2 0,0 1 0,-12 11 0,7-7 0,-15 17 0,-2 0 0,0-3 0,-38 28 0,-42 23 0,109-78-20,0 0-1,1 0 0,-1 0 1,0 0-1,0 0 0,0 0 0,1 0 1,-1 0-1,0 0 0,0 0 1,1 0-1,-1 0 0,0 0 1,0 0-1,0 0 0,1 0 1,-1 0-1,0 0 0,0 0 1,0 0-1,1 0 0,-1 1 0,0-1 1,0 0-1,0 0 0,1 0 1,-1 0-1,0 0 0,0 1 1,0-1-1,0 0 0,0 0 1,1 0-1,-1 0 0,0 1 1,0-1-1,0 0 0,0 0 0,0 0 1,0 1-1,0-1 0,0 0 1,0 0-1,0 1 0,0-1 1,0 0-1,0 0 0,0 0 1,0 1-1,0-1 0,0 0 1,0 0-1,0 1 0,0-1 0,0 0 1,0 0-1,0 0 0,0 1 1,-1-1-1,1 0 0,0 0 1,0 0-1,0 0 0,0 1 1,-1-1-1,15 1-6805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09:57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24575,'0'5'0,"6"3"0,2 6 0,6 0 0,0 3 0,3 0 0,0 2 0,-4-2-8191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09:58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24575,'0'-6'0,"6"-3"0,8 2 0,8-5 0,5 0 0,5 2 0,2 2 0,-4-3 0,-2 1 0,1 1 0,1 3 0,1 1 0,-4 3-8191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4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24575,'6'0'0,"7"0"0,9 0 0,5 0 0,5 0 0,2 0 0,1 0 0,-4-6 0,-3-2 0,1 0 0,-5 2-8191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09:59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8 0,0-1-8191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0:00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24575,'6'0'0,"2"6"0,-1 8 0,0 7 0,-3 1-8191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0:01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8 0,0 5 0,0 4 0,6-2 0,7-7 0,9-8 0,5-5 0,5-4 0,2-4 0,2-1 0,0-1 0,-6-1-8191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0:0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87 24575,'1'73'0,"1"-40"0,-1 0 0,-2 0 0,-1 0 0,-13 62 0,13-88 0,0 1 0,0-1 0,1 0 0,0 1 0,0 0 0,1-1 0,0 1 0,0-1 0,1 1 0,0-1 0,3 14 0,-3-18 0,1 1 0,0-1 0,-1 0 0,1 0 0,0-1 0,0 1 0,1 0 0,-1-1 0,0 1 0,1-1 0,0 0 0,-1 1 0,1-2 0,0 1 0,0 0 0,0 0 0,1-1 0,-1 0 0,0 1 0,0-1 0,1 0 0,-1-1 0,1 1 0,-1-1 0,1 1 0,-1-1 0,7-1 0,-7 1 0,1 0 0,0 0 0,0 0 0,0-1 0,-1 1 0,1-1 0,0 0 0,-1 0 0,1-1 0,-1 1 0,1-1 0,-1 0 0,1 0 0,-1 0 0,0 0 0,0 0 0,3-4 0,-1 1 0,-2 0 0,1 0 0,-1 0 0,1 0 0,-1 0 0,-1-1 0,1 0 0,-1 1 0,3-12 0,-1-7 0,0-1 0,-2 1 0,0-1 0,-3-28 0,1 49 0,1-22 0,2 0 0,1 1 0,1-1 0,1 1 0,1 0 0,11-26 0,-2 3 0,-6 24-1365,0 4-5461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0:0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24575,'-6'0'0,"4"0"0,8 0 0,9 0 0,8 0 0,-6 0 0,-11 0 0,-14 0 0,-4 6 0,-7 2 0,0-1-8191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0:04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24575,'-1'0'0,"0"0"0,0 0 0,0 1 0,0-1 0,0 1 0,0-1 0,0 0 0,0 1 0,0 0 0,0-1 0,0 1 0,0 0 0,0-1 0,1 1 0,-1 0 0,0 0 0,1 0 0,-1-1 0,0 1 0,1 0 0,-1 0 0,0 2 0,-11 28 0,7-15 0,-3 3 0,2 1 0,1-1 0,0 1 0,2 1 0,0-1 0,1 0 0,2 35 0,0-27 0,-2-1 0,0 0 0,-9 40 0,4-33 32,2 2-1,1-1 0,1 64 1,4-63-405,-2 1 0,-2-1 1,-9 46-1,4-52-6453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3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4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24575,'0'6'0,"0"8"0,0 7 0,0 6 0,0 5 0,0 2 0,0 2 0,0 0 0,0 1 0,0-1 0,-6-6 0,-2-3 0,1 1 0,1-5-8191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5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14 24575,'-1'16'0,"-1"0"0,0-1 0,-1 0 0,-1 0 0,-1 0 0,-12 27 0,10-24 0,0 1 0,1-1 0,-7 36 0,4 50 0,8-93 0,1 0 0,1 0 0,0 0 0,0 0 0,1 0 0,0 0 0,5 12 0,-7-21 0,1 0 0,0 0 0,0 0 0,0 0 0,0-1 0,0 1 0,0 0 0,0-1 0,1 1 0,-1 0 0,1-1 0,-1 0 0,1 1 0,-1-1 0,1 0 0,0 0 0,0 0 0,-1 0 0,1 0 0,0 0 0,0 0 0,0-1 0,3 1 0,-1-1 0,0 0 0,0 0 0,-1 0 0,1-1 0,0 0 0,-1 0 0,1 0 0,-1 0 0,1 0 0,-1-1 0,1 1 0,3-4 0,8-5 0,-1 0 0,0-2 0,0 0 0,17-19 0,88-117 0,-83 96 0,-30 43 0,0-1 0,0 1 0,1 0 0,0 1 0,1 0 0,14-13 0,-18 18-54,0 0-1,0 0 0,-1 0 1,1-1-1,-1 1 1,0-1-1,0 0 0,0 0 1,0 0-1,-1 0 1,1 0-1,-1-1 0,0 1 1,-1-1-1,1 1 0,-1-1 1,0 0-1,0 0 1,0 1-1,-1-1 0,0 0 1,0 0-1,0 0 1,-1-5-1,-4-10-6771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7 0,0 6 0,0 5 0,0-4-8191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5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24575,'6'0'0,"8"0"0,7 0 0,6 0 0,5 0 0,2 0 0,2 0 0,0 0 0,0 0 0,0 0 0,-6-6 0,-8-2-8191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24575,'2'100'0,"-5"113"0,-13-128 0,10-63 0,2 1 0,-2 24 0,4-15-1365,1-3-5461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6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24575,'-1'89'0,"3"99"0,-1-181 0,0-1 0,0 0 0,1 0 0,-1 0 0,1 0 0,1 0 0,-1 0 0,1-1 0,0 1 0,0-1 0,1 0 0,0 0 0,0 0 0,0 0 0,0-1 0,1 1 0,7 5 0,-4-5 0,-1 0 0,1-1 0,0 1 0,1-2 0,-1 1 0,0-1 0,1 0 0,0-1 0,0 0 0,0-1 0,13 1 0,-8-2 5,1-1 0,-1-1 0,0 0 0,1-1 0,16-6 0,13-2-1400,-18 6-5431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52 24575,'3'0'0,"0"0"0,1 1 0,-1-1 0,0 1 0,1 0 0,-1 0 0,0 1 0,5 1 0,-2 6 0,-23 1 0,9-8 0,0-1 0,0 0 0,0 0 0,-1 0 0,-13-2 0,20 1 0,0 0 0,0 0 0,0 0 0,0 0 0,0 0 0,0-1 0,0 1 0,0-1 0,0 0 0,0 1 0,0-1 0,1 0 0,-1 0 0,0 0 0,0 0 0,1 0 0,-1-1 0,1 1 0,-1-1 0,1 1 0,0-1 0,-1 1 0,1-1 0,0 1 0,0-1 0,0 0 0,0 0 0,-1-2 0,3 2 0,-1 0 0,1 0 0,0 0 0,-1 0 0,1 0 0,0 0 0,0 0 0,0 1 0,1-1 0,-1 0 0,0 1 0,0-1 0,1 1 0,-1-1 0,1 1 0,0-1 0,-1 1 0,1 0 0,0 0 0,0 0 0,0 0 0,3-1 0,0-1 0,0 1 0,-1 0 0,1 0 0,0 0 0,1 1 0,-1-1 0,0 1 0,6 0 0,-7 1 0,-1 0 0,0 1 0,0 0 0,0 0 0,0 0 0,0 0 0,0 0 0,0 1 0,0-1 0,-1 1 0,1 0 0,0-1 0,-1 1 0,1 0 0,-1 1 0,0-1 0,0 0 0,0 1 0,0-1 0,0 1 0,0 0 0,-1 0 0,1 0 0,-1 0 0,0-1 0,0 2 0,0-1 0,0 0 0,0 0 0,-1 0 0,1 0 0,-1 0 0,0 4 0,0-1 0,0-1 0,0 1 0,0-1 0,-1 1 0,0-1 0,0 1 0,0-1 0,-1 0 0,0 1 0,0-1 0,0 0 0,0 0 0,-1-1 0,0 1 0,0 0 0,0-1 0,-1 0 0,-5 6 0,-2 0 0,0-1 0,-1-1 0,0 0 0,0 0 0,-1-1 0,0-1 0,0 0 0,-1 0 0,0-2 0,0 0 0,0 0 0,0-1 0,-22 1 0,18-3 0,0-1 0,0-1 0,-19-2 0,33 2 0,0 1 0,0-1 0,0 0 0,1 0 0,-1 0 0,0-1 0,0 0 0,1 1 0,-1-1 0,1 0 0,-1-1 0,1 1 0,0 0 0,0-1 0,0 0 0,0 0 0,1 0 0,-1 0 0,1 0 0,-3-4 0,5 5 0,-1 1 0,1-1 0,-1 1 0,1-1 0,0 1 0,0-1 0,0 1 0,0-1 0,0 1 0,0-1 0,0 0 0,0 1 0,0-1 0,1 1 0,-1-1 0,1 1 0,-1-1 0,1 1 0,0-1 0,-1 1 0,1 0 0,0-1 0,0 1 0,0 0 0,0 0 0,0 0 0,0-1 0,0 1 0,1 0 0,1-1 0,50-30 0,-28 19 0,-13 6-114,0 1 1,1 0-1,0 1 0,0 1 0,0 0 1,1 1-1,-1 0 0,1 1 0,0 1 1,0 0-1,16 1 0,1 0-6712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5 24575,'-55'-2'0,"38"1"0,0 0 0,0 0 0,0 2 0,0 0 0,0 1 0,-28 7 0,42-8 0,-1 1 0,1 1 0,0-1 0,-1 0 0,1 1 0,0-1 0,1 1 0,-1 0 0,0 0 0,1 0 0,0 1 0,0-1 0,0 0 0,0 1 0,0-1 0,1 1 0,-1 0 0,0 5 0,-4 12 0,1 0 0,-2 27 0,2-19 0,-2 29 0,2 1 0,2 0 0,10 107 0,-1-137-1365,1-7-5461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24575,'5'0'0,"9"0"0,8 0 0,6 0 0,4 0 0,3 0 0,1 0 0,0 0 0,1 0 0,0 0 0,-1 0 0,-6 0-8191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1 24575,'-34'-1'0,"1"2"0,0 1 0,0 2 0,-39 8 0,64-9 0,-1-1 0,1 1 0,0 0 0,0 1 0,0 0 0,0 0 0,1 0 0,0 1 0,0 1 0,0-1 0,0 1 0,1 0 0,0 0 0,0 1 0,1 0 0,-1 0 0,2 0 0,-1 1 0,1-1 0,0 1 0,-3 9 0,-2 10 0,1 0 0,1 1 0,1 0 0,2 1 0,0-1 0,2 47 0,4 279-1365,-2-324-5461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4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24575,'0'-6'0,"6"-2"0,8 1 0,7 1 0,7 2 0,4 1 0,-3-5 0,-1 0 0,-5-6 0,0 0 0,2 3 0,-4 2-8191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5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24575,'1'1'0,"1"-1"0,-1 1 0,1 0 0,-1 0 0,1-1 0,-1 1 0,1 0 0,-1 0 0,0 0 0,1 1 0,-1-1 0,0 0 0,0 0 0,0 1 0,0-1 0,0 0 0,0 1 0,0-1 0,-1 1 0,1 0 0,0-1 0,-1 1 0,1-1 0,-1 1 0,0 0 0,0-1 0,1 4 0,5 53 0,-5-52 0,2 427 64,-6-226-1493,4-176-5397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0,1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24575,'0'6'0,"6"1"0,2 7 0,6 0 0,0 3 0,4 0 0,-2 2 0,3-2 0,5-3 0,3-5 0,-3-4-8191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6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24575,'0'6'0,"0"7"0,0 9 0,0 5 0,0 5 0,0 3 0,0 1 0,-6-5 0,-2-2 0,1-6-8191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24575,'3'0'0,"0"1"0,0-1 0,0 1 0,0 0 0,0-1 0,0 1 0,0 1 0,0-1 0,-1 0 0,1 1 0,0 0 0,-1-1 0,1 1 0,-1 0 0,1 0 0,-1 0 0,0 1 0,0-1 0,0 1 0,0-1 0,0 1 0,-1-1 0,1 1 0,-1 0 0,0 0 0,0 0 0,0 0 0,0 0 0,0 0 0,0 0 0,0 5 0,2 13 0,-1 0 0,-1 0 0,-1 34 0,-1-34 0,1-18 0,1 23 0,2-22 0,4-15 0,54-142 0,-33 97 0,-26 54 0,-1-1 0,1 0 0,-1 1 0,1-1 0,0 1 0,0 0 0,0 0 0,0 0 0,1 0 0,-1 0 0,1 0 0,-1 0 0,1 1 0,-1 0 0,1-1 0,0 1 0,5-2 0,-7 4 0,1-1 0,-1 0 0,0 1 0,0-1 0,0 1 0,1-1 0,-1 1 0,0-1 0,0 1 0,0 0 0,0-1 0,0 1 0,0 0 0,0 0 0,-1 0 0,1 0 0,0 0 0,0 0 0,-1 0 0,1 0 0,0 0 0,-1 1 0,1-1 0,-1 0 0,0 0 0,1 0 0,-1 1 0,0-1 0,1 2 0,4 44 0,-5-43 0,1 79 0,-3-59 0,2 0 0,1 0 0,1 0 0,9 40 0,-4-35-341,-2 0 0,0 0-1,0 38 1,-4-37-6485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27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32 414 24575,'20'0'0,"-1"0"0,1 0 0,0-1 0,35-7 0,-50 7 0,1-1 0,-1 0 0,1 0 0,-1 0 0,1-1 0,-1 0 0,0 0 0,0 0 0,-1 0 0,1-1 0,-1 0 0,0 0 0,1 0 0,-2 0 0,1-1 0,0 0 0,3-6 0,4-10 0,-1 1 0,0-2 0,-2 1 0,8-30 0,-14 40 0,1-1 0,-1 1 0,-1-1 0,0 0 0,-1 1 0,0-1 0,-1 0 0,0 0 0,-1 1 0,-4-16 0,6 24 0,-1-1 0,0 1 0,0 0 0,-1 0 0,1 0 0,-1 0 0,1 0 0,-1 0 0,0 0 0,0 1 0,0-1 0,0 0 0,-1 1 0,1 0 0,-1 0 0,0 0 0,1 0 0,-1 0 0,0 0 0,0 1 0,0-1 0,0 1 0,0 0 0,-1 0 0,1 0 0,-5-1 0,3 2 0,1 0 0,-1 1 0,1 0 0,-1-1 0,1 1 0,-1 1 0,1-1 0,0 1 0,0 0 0,-1 0 0,1 0 0,1 0 0,-1 0 0,0 1 0,0 0 0,1 0 0,0 0 0,-6 7 0,-4 7 0,1 0 0,0 1 0,1 0 0,-9 23 0,9-19 0,0 0 0,-22 29 0,29-44 0,-1-1 0,1 0 0,1 1 0,-1 0 0,1 0 0,0 0 0,1 0 0,0 1 0,0-1 0,0 0 0,1 1 0,0 0 0,1-1 0,0 1 0,0-1 0,0 1 0,1 0 0,0-1 0,1 1 0,-1-1 0,1 1 0,1-1 0,0 0 0,4 9 0,-3-8 0,1 0 0,1 0 0,-1 0 0,1-1 0,0 1 0,1-1 0,-1-1 0,1 1 0,1-1 0,-1-1 0,1 1 0,0-1 0,1-1 0,-1 1 0,1-1 0,0-1 0,0 0 0,0 0 0,12 2 0,7-1 0,-1-1 0,1-1 0,-1-1 0,1-2 0,0 0 0,42-9 0,-64 8-170,0 1-1,0-1 0,-1-1 1,1 1-1,-1-1 0,0 0 1,5-3-1,7-8-6655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31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0 361 24575,'6'-2'0,"-1"0"0,1 0 0,-1 0 0,0-1 0,0 0 0,0 0 0,-1 0 0,1 0 0,-1-1 0,5-4 0,15-11 0,96-66 0,-52 34 0,52-41 0,-105 82-341,-1 0 0,0-1-1,21-20 1,-22 14-6485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3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0 406 24575,'3'-1'0,"0"-1"0,0 0 0,0 1 0,-1-1 0,1 0 0,-1-1 0,0 1 0,0 0 0,1-1 0,-1 1 0,-1-1 0,1 1 0,0-1 0,-1 0 0,3-5 0,5-6 0,33-44 0,-13 16 0,2 2 0,41-41 0,-44 52-682,42-54-1,-57 66-6143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32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24575,'7'-1'0,"-1"-1"0,0 1 0,1-2 0,-1 1 0,10-6 0,10-4 0,-4 5 0,-3 0 0,0 1 0,0 0 0,0 2 0,1 0 0,26-1 0,-41 5 0,-1 0 0,1 0 0,-1 0 0,1 1 0,-1 0 0,1 0 0,-1 0 0,0 0 0,1 1 0,-1 0 0,0 0 0,0 0 0,0 0 0,0 1 0,-1-1 0,1 1 0,-1 0 0,1 0 0,-1 0 0,0 1 0,0-1 0,0 1 0,-1 0 0,1 0 0,-1-1 0,0 2 0,0-1 0,-1 0 0,3 6 0,1 9-114,-1 0 1,-1 1-1,-1-1 0,0 1 0,-1-1 1,-2 1-1,0 0 0,0-1 0,-2 0 1,-1 1-1,-8 26 0,4-23-6712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7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7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9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24575,'31'-1'0,"33"1"0,-60 0 0,0 1 0,0 0 0,0-1 0,0 1 0,-1 0 0,1 1 0,0-1 0,-1 1 0,1 0 0,-1-1 0,1 1 0,4 5 0,-7-6 0,0 0 0,0 0 0,-1 0 0,1 0 0,0 0 0,-1 0 0,1 0 0,-1 1 0,1-1 0,-1 0 0,0 0 0,1 1 0,-1-1 0,0 0 0,0 1 0,0-1 0,0 0 0,0 0 0,0 1 0,0-1 0,-1 0 0,1 1 0,0-1 0,-1 0 0,1 0 0,-1 0 0,1 1 0,-1-1 0,0 0 0,1 0 0,-1 0 0,0 0 0,0 0 0,0 0 0,0 0 0,-1 1 0,-43 38 0,32-31 0,3 0 0,1 1 0,0-1 0,-15 22 0,22-28 0,-1 1 0,1-1 0,-1 1 0,1 0 0,0 0 0,1 0 0,-1 0 0,1 0 0,0 1 0,0-1 0,0 0 0,0 1 0,1-1 0,-1 0 0,2 6 0,-1-8 0,1 0 0,0 0 0,0 0 0,1 0 0,-1 0 0,0 0 0,1 0 0,-1 0 0,1-1 0,-1 1 0,1-1 0,0 1 0,0-1 0,0 1 0,-1-1 0,1 0 0,1 0 0,-1 0 0,0 0 0,0-1 0,0 1 0,0 0 0,1-1 0,3 1 0,60 4 0,-57-5 0,63-1-1365,-40 0-5461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24575,'6'0'0,"7"0"0,9 0 0,5 0 0,5 0 0,2 0 0,2 0 0,0 0 0,0 0 0,0 0 0,0 0 0,0 0 0,-7 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4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24575,'4'0'0,"1"-1"0,-1 0 0,1-1 0,-1 1 0,0-1 0,0 0 0,5-3 0,25-8 0,4 8 0,0 1 0,55 3 0,-57 2 0,0-2 0,70-11 0,-19 0 0,0 3 0,1 4 0,117 8 0,-46 0 0,412-3 0,-529 2 0,1 3 0,-2 1 0,58 16 0,-56-11 0,0-2 0,90 7 0,-93-15 0,0 2 0,61 13 0,-38-7 0,1-3 0,0-3 0,92-6 0,-29 1 0,1994 2-1365,-2091 0-5461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19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24575,'-6'0'0,"-1"5"0,-1 9 0,-4 2 0,0 3 0,2 5 0,-4-1 0,2 0 0,2 3 0,2 3 0,-2-4 0,0-6-8191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20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24575,'21'-1'0,"-1"-1"0,1-1 0,-1-1 0,0-1 0,-1-1 0,1-1 0,-1 0 0,0-2 0,-1 0 0,22-14 0,-18 13 0,0 0 0,1 2 0,0 1 0,34-6 0,-45 10 0,16-2-1365,-2 1-5461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20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24575,'-5'0'0,"-3"6"0,0 8 0,-4 1 0,0 4 0,2 5 0,-3-2 0,0-4-8191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21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1-8191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2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24575,'6'0'0,"8"0"0,1-6 0,4-2 0,6 1 0,3 0 0,-3-3 0,1 0 0,2 1 0,-5-4 0,1 1 0,-5 2-8191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1:22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24575,'6'0'0,"7"0"0,9 0 0,5 0 0,5 0 0,2 0 0,2 0 0,0 0 0,0 0 0,-6-5 0,-2-3 0,-6 0-8191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3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24575,'23'0'0,"-1"0"0,1 2 0,0 0 0,-1 2 0,0 0 0,0 2 0,0 0 0,0 1 0,-1 1 0,-1 1 0,23 14 0,-24-11-227,1-1-1,0-1 1,0-1-1,1 0 1,24 5-1,-20-9-6598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34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24575,'13'0'0,"0"0"0,0 1 0,0 0 0,0 1 0,0 1 0,-1-1 0,1 2 0,-1 0 0,0 1 0,0 0 0,16 10 0,80 34 0,-78-37 0,-1 1 0,0 1 0,39 27 0,-48-29 0,0 0 0,1-1 0,42 15 0,-39-18 0,-1 2 0,38 22 0,-61-32-45,1 0-1,0 1 1,0-1-1,0 0 1,0 1-1,-1 0 1,1-1-1,0 1 1,0-1-1,-1 1 1,1 0-1,0-1 1,-1 1-1,1 0 1,-1 0-1,1-1 1,-1 1-1,1 0 1,-1 0-1,0 0 1,1 0-1,-1 0 1,0 0-1,0-1 0,1 1 1,-1 0-1,0 0 1,0 0-1,0 2 1,-7 5-6781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35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24575,'23'0'0,"0"1"0,0 1 0,0 1 0,-1 1 0,1 1 0,-1 1 0,0 0 0,-1 2 0,1 1 0,-2 1 0,1 0 0,-1 2 0,-1 0 0,32 27 0,-44-33 21,1-1 0,0 0 1,0-1-1,16 7 0,-17-8-205,-1 0 0,1 0 0,-1 0 0,1 1 1,-1 0-1,-1 0 0,8 7 0,-7-2-6642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3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455 0 24575,'1'32'0,"2"0"0,1-1 0,2 1 0,1-1 0,13 36 0,68 146 0,-63-176 0,-20-33 0,-2 1 0,1 0 0,0 0 0,-1 0 0,0 1 0,0-1 0,-1 1 0,1-1 0,2 13 0,-5-17 0,-1 1 0,1-1 0,-1 1 0,0-1 0,1 1 0,-1-1 0,0 0 0,0 1 0,0-1 0,0 0 0,0 0 0,0 0 0,0 0 0,0 0 0,-1 0 0,1 0 0,0 0 0,-1 0 0,1 0 0,0-1 0,-1 1 0,-2 0 0,-40 14 0,38-14 0,-44 14 0,19-5 0,1-1 0,-1-2 0,-1-1 0,-50 3 0,-199-11-1365,251 2-5461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0:5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24575,'6'1'0,"-1"-1"0,1 1 0,-1 0 0,1 0 0,-1 1 0,1 0 0,-1 0 0,0 0 0,0 1 0,8 4 0,49 40 0,-17-12 0,-34-27 0,-1 0 0,0 0 0,0 0 0,-1 2 0,0-1 0,-1 1 0,0 0 0,0 1 0,-1 0 0,-1 0 0,10 22 0,-9-14 0,-1 0 0,-1 0 0,-1 0 0,-1 1 0,0-1 0,-2 1 0,0 21 0,-1-5 0,1-17 0,-1 0 0,-1 0 0,0-1 0,-6 27 0,6-41 0,-1 1 0,1-1 0,-1 1 0,0-1 0,0 1 0,0-1 0,0 0 0,-1 0 0,0 0 0,0 0 0,0-1 0,0 1 0,-1-1 0,1 0 0,-1 0 0,0 0 0,0 0 0,0-1 0,0 1 0,0-1 0,-1 0 0,-5 1 0,-16 7 0,-56 15 0,78-24 0,1 0 0,0 0 0,-1-1 0,1 0 0,0 1 0,-1-1 0,1 0 0,0-1 0,-1 1 0,1 0 0,0-1 0,-1 0 0,1 0 0,0 0 0,0 0 0,0-1 0,0 1 0,0-1 0,-5-3 0,6 3 0,1-1 0,0 1 0,0-1 0,0 1 0,0-1 0,0 1 0,0-1 0,1 0 0,-1 1 0,1-1 0,0 0 0,0 1 0,0-1 0,0 0 0,0 0 0,0 1 0,1-1 0,-1 0 0,2-3 0,17-50 0,38-58 0,-130 195 0,65-68 0,1 0 0,0 0 0,1 1 0,0-1 0,1 1 0,-5 21 0,9-31 0,0 0 0,1 0 0,-1 0 0,1 0 0,0 0 0,-1 0 0,2-1 0,-1 1 0,0 0 0,1 0 0,0 0 0,0 0 0,0 0 0,0-1 0,1 1 0,-1 0 0,1-1 0,0 1 0,0-1 0,1 0 0,-1 1 0,0-1 0,1 0 0,0-1 0,0 1 0,0 0 0,0-1 0,0 0 0,4 3 0,25 10-72,0-2 1,35 10-1,-34-13-1078,-5 0-5676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36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 24575,'1'2'0,"0"0"0,0 1 0,0-1 0,0 0 0,1 0 0,-1 0 0,1 0 0,-1 0 0,1-1 0,0 1 0,0 0 0,0-1 0,0 1 0,3 1 0,18 19 0,-18-11 0,-1 0 0,0 0 0,-1 0 0,0 0 0,-1 0 0,0 1 0,-1-1 0,0 1 0,-1-1 0,0 1 0,-1-1 0,0 1 0,0-1 0,-2 1 0,1-1 0,-1 0 0,-1 0 0,-6 13 0,7-16 0,-1-1 0,0 1 0,-1-1 0,0 0 0,0 0 0,0 0 0,-1 0 0,0-1 0,0 0 0,-1-1 0,-8 7 0,10-9 0,-1 0 0,0 0 0,1-1 0,-1 1 0,0-1 0,0-1 0,0 1 0,-1-1 0,1 0 0,0 0 0,0-1 0,-1 0 0,1 0 0,0 0 0,-1-1 0,-8-2 0,9 2-5,0-1 0,1 0 0,-1 0 0,1 0 0,-1 0 0,1-1 0,0 0 0,0 0 0,0-1 0,1 0 0,-1 1 0,1-1 0,0-1 0,0 1 0,-4-6 0,3 3 25,0-1 0,1 0 0,0-1 0,0 1 0,1-1 0,0 1 0,0-1 0,1 0 0,-1-11 0,1 6-126,1 0 0,1 0 0,0 0 0,1 0 0,0 1 0,1-1-1,1 0 1,0 1 0,1-1 0,0 1 0,1 0 0,1 0 0,7-13 0,0 8-6720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37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24575,'1'0'0,"0"1"0,0-1 0,0 0 0,1 1 0,-1-1 0,0 1 0,0 0 0,0-1 0,0 1 0,0 0 0,0 0 0,0-1 0,0 1 0,0 0 0,0 0 0,-1 0 0,1 0 0,0 0 0,-1 0 0,1 0 0,0 1 0,-1-1 0,0 0 0,1 0 0,-1 0 0,0 1 0,1 0 0,6 39 0,-6-37 0,3 63 0,-4 70 0,0-107 0,-2-122 0,4-121 0,-2 209 0,0-1 0,1 1 0,-1-1 0,1 0 0,0 1 0,0-1 0,1 1 0,-1 0 0,1-1 0,0 1 0,0 0 0,0 0 0,1 0 0,-1 0 0,1 1 0,0-1 0,0 1 0,1-1 0,-1 1 0,1 0 0,-1 1 0,1-1 0,0 0 0,0 1 0,0 0 0,0 0 0,0 0 0,1 1 0,-1-1 0,1 1 0,-1 0 0,1 0 0,-1 1 0,1-1 0,-1 1 0,1 0 0,0 0 0,-1 0 0,1 1 0,-1 0 0,1 0 0,-1 0 0,1 0 0,-1 1 0,1 0 0,3 2 0,-3-1 0,-1-1 0,0 1 0,0 0 0,0 1 0,-1-1 0,1 1 0,-1-1 0,1 1 0,-1 0 0,-1 0 0,1 1 0,0-1 0,-1 0 0,0 1 0,0 0 0,0-1 0,-1 1 0,0 0 0,0 0 0,0 0 0,0 8 0,2 15 0,-2 0 0,-5 50 0,2-36 0,1-7-1365,0-4-5461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41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24575,'-6'0'0,"-8"0"0,-8 0 0,-5 0 0,-5 0 0,3 6 0,7 8 0,7 8 0,5-1-8191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42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24575,'2'0'0,"1"1"0,-1-1 0,1 1 0,-1 0 0,1 0 0,-1 0 0,0 0 0,1 0 0,-1 0 0,0 1 0,0-1 0,0 1 0,0 0 0,0-1 0,0 1 0,0 0 0,-1 0 0,1 0 0,-1 0 0,1 0 0,-1 1 0,0-1 0,2 5 0,1 2 0,-1 0 0,1 1 0,-2 0 0,4 16 0,10 63 0,-8-51 0,-2 0 0,2 47 0,-8-62-170,1 0-1,1 0 0,1-1 1,1 1-1,1-1 0,1 1 1,11 27-1,-7-31-6655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43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24575,'6'0'0,"8"0"0,7 0 0,1-6 0,2-2 0,-2 1-8191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4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24575,'0'7'0,"0"7"0,0 7 0,6 1 0,2 2 0,-1 3 0,-1 3 0,-2 2 0,-1-4-8191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4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24575,'2'1'0,"0"0"0,0 0 0,1 0 0,-1 1 0,0-1 0,0 1 0,0-1 0,0 1 0,-1-1 0,1 1 0,0 0 0,-1 0 0,1 0 0,-1 0 0,1 0 0,-1 1 0,1 2 0,20 42 0,-15-19 0,-2 0 0,-1 0 0,-1 0 0,-2 1 0,0-1 0,-5 30 0,3-26 0,0-150 0,2-105 0,-1 218 0,1 0 0,0 0 0,-1 0 0,2 0 0,-1 0 0,1 1 0,-1-1 0,1 0 0,0 1 0,1-1 0,-1 1 0,1-1 0,0 1 0,0 0 0,1 0 0,-1 1 0,1-1 0,6-5 0,-6 7 0,-1 1 0,0-1 0,1 1 0,-1 0 0,1 0 0,0 0 0,-1 0 0,1 0 0,0 1 0,0 0 0,-1 0 0,1 0 0,0 0 0,0 1 0,-1-1 0,1 1 0,0 0 0,-1 0 0,1 0 0,-1 0 0,1 1 0,-1 0 0,0-1 0,1 1 0,3 4 0,1-1 0,0 0 0,-1 1 0,0 0 0,0 0 0,-1 1 0,0-1 0,0 2 0,0-1 0,-1 0 0,0 1 0,-1 0 0,0 0 0,0 1 0,0-1 0,3 18 0,-2 1 0,-1 0 0,-2 0 0,-1 0 0,-3 30 0,0 85-1365,2-111-5461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2:45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6 256 24575,'90'1'0,"102"-3"0,-187 1 0,0 1 0,0-1 0,0 0 0,0 0 0,0 0 0,0-1 0,-1 1 0,1-1 0,0 0 0,-1-1 0,1 1 0,-1-1 0,0 0 0,0 0 0,0 0 0,0-1 0,-1 0 0,1 1 0,-1-1 0,4-6 0,-4 4 0,-1 0 0,1 1 0,-1-1 0,0 0 0,-1-1 0,0 1 0,0 0 0,0 0 0,0-1 0,-1 1 0,0 0 0,-1-1 0,1 1 0,-1 0 0,-1 0 0,-1-7 0,2 8 0,-1 0 0,0 0 0,0 1 0,0-1 0,-1 1 0,1 0 0,-1-1 0,0 1 0,-1 0 0,1 1 0,-1-1 0,1 1 0,-1-1 0,0 1 0,0 0 0,0 0 0,-1 1 0,1-1 0,-1 1 0,0 0 0,1 1 0,-1-1 0,0 1 0,0-1 0,-7 1 0,-8-2 0,-1 1 0,1 2 0,-1 0 0,1 1 0,-22 4 0,38-5 0,0 1 0,-1 0 0,1 0 0,0 1 0,0-1 0,-1 1 0,1 0 0,1 0 0,-1 1 0,0-1 0,0 1 0,1 0 0,-1 0 0,1 0 0,0 0 0,0 0 0,0 1 0,1-1 0,-1 1 0,1 0 0,0 0 0,-3 5 0,-2 9 0,1 1 0,1 0 0,-7 38 0,0 2 0,4-31 0,-6 54 0,13-71 0,0-1 0,0 1 0,1-1 0,1 1 0,0-1 0,0 0 0,1 1 0,5 14 0,-4-19 0,0-1 0,1 1 0,0-1 0,0 0 0,0-1 0,1 1 0,-1-1 0,1 1 0,0-1 0,1-1 0,-1 1 0,0-1 0,1 0 0,10 4 0,8 3 0,1-1 0,29 6 0,-30-10-341,0-2 0,0 0-1,34-1 1,-28-2-6485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3:21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 24575,'-14'-1'0,"0"2"0,0 0 0,0 0 0,0 1 0,1 1 0,-1 0 0,-15 6 0,23-6 0,0 0 0,1 0 0,-1 1 0,1-1 0,0 1 0,-1 0 0,2 1 0,-1-1 0,0 1 0,1 0 0,0 0 0,0 0 0,1 1 0,-1-1 0,1 1 0,0 0 0,-2 9 0,-11 26 0,-2 6 0,-20 76 0,26-72 0,4-21 0,2-1 0,1 1 0,-2 39 0,7-58 0,-1-1 0,1 1 0,1-1 0,-1 1 0,2 0 0,0-1 0,0 0 0,1 1 0,0-1 0,1 0 0,0 0 0,0-1 0,1 1 0,0-1 0,1 0 0,0 0 0,1-1 0,-1 0 0,14 12 0,-8-9-114,0 0 1,1 0-1,1-2 0,0 1 0,0-2 1,0 0-1,1-1 0,1 0 0,-1-1 1,1-1-1,32 7 0,-18-8-6712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28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24575,'1'42'0,"-3"0"0,-2-1 0,-11 59 0,-22 78 0,2 19-1365,29-167-5461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3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5249 0 24575,'-521'0'0,"491"2"0,-1 1 0,-43 10 0,-39 4 0,-14 0 0,85-9 0,-67 3 0,69-9 0,-59 13 0,59-7 0,-59 2 0,63-7 0,-69 15 0,38-5 0,29-5 0,0 3 0,1 1 0,0 1 0,-46 24 0,-47 13 0,90-37 0,2 1 0,-57 30 0,-93 49 0,15-8 0,88-38 0,-152 61 0,152-85 0,64-18 0,0 0 0,1 1 0,-1 1 0,1 1 0,0 1 0,-22 14 0,19-9 0,-1-1 0,-1-1 0,-34 12 0,1 0 0,-28 10 0,48-20 0,-60 30 0,37-12 0,-67 22 0,65-28 0,-67 37 0,92-44 0,-55 21 0,55-25 0,-77 43 0,-124 55 0,78-33 0,127-67 0,27-11 0,0 0 0,0 1 0,1 0 0,-1 0 0,1 0 0,0 1 0,-10 7 0,-2 3 0,-1 0 0,0-2 0,-1 0 0,0-1 0,-38 14 0,-106 61 0,32-15 0,116-62 0,-24 9 0,39-18 0,1 0 0,-1 0 0,1 0 0,-1 0 0,1 0 0,-1 0 0,1 0 0,-1 0 0,1 0 0,-1 0 0,1 0 0,-1 0 0,1 0 0,-1-1 0,1 1 0,-1 0 0,1 0 0,-1-1 0,1 1 0,0 0 0,-1-1 0,1 1 0,-1 0 0,1-1 0,-1 0 0,-1-22 0,7-1 0,0 0 0,2 0 0,11-27 0,-36 81 0,-1-1 0,-35 43 0,7-10 0,18-35 0,10-12 0,19-14 0,0-1 0,0 0 0,-1 0 0,1 0 0,0 1 0,0-1 0,0 0 0,0 0 0,0 1 0,0-1 0,0 0 0,0 0 0,0 1 0,0-1 0,0 0 0,0 0 0,0 0 0,0 1 0,0-1 0,0 0 0,0 0 0,0 1 0,0-1 0,1 0 0,-1 0 0,0 0 0,0 1 0,0-1 0,0 0 0,0 0 0,0 0 0,1 1 0,-1-1 0,0 0 0,0 0 0,0 0 0,1 0 0,-1 0 0,0 1 0,0-1 0,0 0 0,1 0 0,-1 0 0,0 0 0,0 0 0,1 0 0,-1 0 0,0 0 0,0 0 0,1 0 0,-1 0 0,0 0 0,0 0 0,1 0 0,-1 0 0,0 0 0,0 0 0,0 0 0,1 0 0,-1-1 0,0 1 0,21 1 0,-21-1 0,38 0 0,-1 2 0,73 13 0,31 21-1365,-117-29-5461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29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24575,'12'-1'0,"-1"0"0,1-1 0,-1 0 0,21-8 0,31-5 0,6 0 0,-51 10 0,0 0 0,0 2 0,1 0 0,36-1 0,-52 4 0,1 0 0,0 1 0,-1-1 0,1 1 0,0 0 0,-1 0 0,1 0 0,-1 0 0,1 1 0,-1-1 0,0 1 0,0 0 0,0 0 0,0 0 0,0 0 0,0 1 0,0-1 0,-1 1 0,1 0 0,-1 0 0,0 0 0,0 0 0,0 0 0,0 0 0,0 1 0,-1-1 0,1 0 0,-1 1 0,2 6 0,-1 4 0,0 1 0,0-1 0,-1 1 0,-1-1 0,0 1 0,-1-1 0,-1 1 0,0-1 0,-6 19 0,0-5 0,-1-1 0,-1 0 0,-26 46 0,-31 28 0,7-13 0,56-81-105,-1-1 0,1 1 0,-1-1 0,-1 0 0,1 0 0,-1-1 0,0 0 0,0 0 0,0 0 0,-1-1 0,1 0 0,-14 6 0,-6 0-6721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29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24575,'1'27'0,"-2"1"0,0-1 0,-2 0 0,-1 0 0,-1 0 0,-2 0 0,0-1 0,-2 0 0,0 0 0,-16 27 0,12-27 0,0 2 0,2-1 0,-12 44 0,22-68 0,0 1 0,0 0 0,0 0 0,0 0 0,1-1 0,-1 1 0,1 0 0,0 0 0,0 0 0,0 0 0,1 0 0,-1 0 0,1 0 0,0 0 0,0-1 0,1 1 0,-1 0 0,1-1 0,0 1 0,0-1 0,0 1 0,0-1 0,0 0 0,1 0 0,4 4 0,-1-3 0,0 0 0,1 0 0,-1-1 0,1 1 0,0-2 0,0 1 0,0-1 0,0 0 0,0-1 0,0 1 0,1-1 0,13-1 0,-6 1-195,0-1 0,0-1 0,0 0 0,0-1 0,0 0 0,25-9 0,-16 2-6631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0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24575,'-1'48'0,"-3"1"0,-12 63 0,-1-26 0,6-38 0,2 0 0,-4 91 0,12-111 0,1-15 0,-1 0 0,2 0 0,-1 0 0,2 0 0,3 16 0,-4-26 0,0 0 0,0 0 0,1 0 0,-1 0 0,1 0 0,-1 0 0,1 0 0,0-1 0,0 1 0,1 0 0,-1-1 0,0 0 0,1 1 0,0-1 0,-1 0 0,1 0 0,0-1 0,0 1 0,0-1 0,0 1 0,0-1 0,0 0 0,0 0 0,1 0 0,3 0 0,16 2-126,1-2 0,-1 0-1,28-3 1,-34 1-734,15-1-5966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1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24575,'665'0'0,"-668"0"0,0-1 0,-1 0 0,1 0 0,0 0 0,0 0 0,0 0 0,0 0 0,0-1 0,0 0 0,0 1 0,1-1 0,-1 0 0,0 0 0,1-1 0,0 1 0,-1-1 0,-1-3 0,-38-56 0,24 35 0,-8-12 0,-31-62 0,52 94 0,1 0 0,-2 0 0,1 0 0,-1 1 0,0 0 0,0 0 0,0 1 0,-1-1 0,0 1 0,0 1 0,0-1 0,-12-4 0,3 0 0,36 4 0,14 4 0,-20 2 0,0 1 0,1 0 0,-1 1 0,-1 0 0,1 2 0,0-1 0,18 11 0,88 52 0,-110-59 0,1-1 0,-1 2 0,0-1 0,-1 1 0,0 1 0,8 11 0,-14-19 0,-1 1 0,0 0 0,0-1 0,0 1 0,0 0 0,0 0 0,-1 0 0,1 1 0,-1-1 0,0 0 0,0 0 0,0 1 0,-1-1 0,1 1 0,-1-1 0,1 1 0,-1-1 0,0 1 0,-1-1 0,1 1 0,-1-1 0,1 0 0,-1 1 0,0-1 0,0 0 0,0 1 0,-3 2 0,-2 3 0,-1 0 0,1-1 0,-2 0 0,0 0 0,0 0 0,0-1 0,-1-1 0,1 1 0,-2-1 0,1-1 0,-20 9 0,11-5 0,-1 1 0,1 1 0,1 0 0,0 1 0,1 1 0,0 1 0,1 1 0,-26 31 0,36-39-170,0-1-1,-1 0 0,1 0 1,-1-1-1,0 1 0,-1-1 1,-8 5-1,-5 0-6655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24575,'6'0'0,"8"0"0,7 0 0,7 0 0,4 0 0,3 0 0,1 0 0,0 0 0,1 0 0,-6 0-8191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2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0 24575,'2'74'0,"0"-40"0,-2-1 0,-1 1 0,-1-1 0,-13 63 0,6-58 0,-4 40 0,10-49 0,-2-1 0,-1 0 0,-14 40 0,8-37-120,3-7 247,-22 45-1,27-63-251,1 0 0,-1 0 0,-1-1 1,1 1-1,-1-1 0,0 0 0,0 0 0,0 0 0,-1-1 1,0 1-1,-11 5 0,-4-1-6701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2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24575,'35'-1'0,"-1"-1"0,1-1 0,49-12 0,-45 6 0,0-2 0,74-30 0,-97 35 0,0 0 0,0 2 0,1 0 0,20-2 0,32-8 0,-12 1-1365,-31 9-5461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3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3 118 24575,'-1'31'0,"0"32"0,1-59 0,0 0 0,0-1 0,1 1 0,0 0 0,0-1 0,0 1 0,0 0 0,0-1 0,1 1 0,-1-1 0,1 0 0,3 4 0,-5-7 0,1 0 0,-1 1 0,1-1 0,-1 0 0,1 0 0,0 0 0,-1 0 0,1 0 0,-1 0 0,1 0 0,0 0 0,-1 0 0,1 0 0,-1 0 0,1 0 0,0-1 0,-1 1 0,1 0 0,-1 0 0,1-1 0,-1 1 0,1 0 0,-1-1 0,1 1 0,-1 0 0,1-1 0,-1 1 0,1-1 0,-1 1 0,1-1 0,17-18 0,-16 16 0,12-13 0,-1-2 0,14-23 0,-19 27 0,0 1 0,1 0 0,0 1 0,1 0 0,0 0 0,23-18 0,-20 20 0,-6 4 0,1 0 0,1 0 0,-1 0 0,1 1 0,18-7 0,-26 11 0,0 1 0,1 0 0,-1-1 0,0 1 0,1 0 0,-1 0 0,1 0 0,-1 0 0,0 0 0,1 0 0,-1 0 0,0 1 0,1-1 0,-1 0 0,0 1 0,1-1 0,-1 1 0,0 0 0,3 1 0,-3-1 0,1 1 0,0 0 0,-1 0 0,0 0 0,1 0 0,-1 0 0,0 0 0,0 1 0,0-1 0,0 0 0,-1 1 0,1-1 0,0 0 0,-1 1 0,0 2 0,5 57 0,-3 0 0,-7 67 0,2-38 0,8-156 0,-5 61 0,1 0 0,0 0 0,0 1 0,1-1 0,-1 0 0,1 1 0,0-1 0,0 1 0,0-1 0,0 1 0,0 0 0,1 0 0,0 0 0,3-4 0,-5 7 0,-1-1 0,1 1 0,0-1 0,-1 1 0,1 0 0,0-1 0,-1 1 0,1 0 0,0 0 0,-1-1 0,1 1 0,0 0 0,-1 0 0,1 0 0,0 0 0,0 0 0,-1 0 0,1 0 0,0 0 0,-1 0 0,1 0 0,0 1 0,0-1 0,-1 0 0,1 0 0,0 1 0,-1-1 0,1 0 0,-1 1 0,1-1 0,0 0 0,-1 1 0,1-1 0,-1 1 0,1-1 0,-1 1 0,1 0 0,-1-1 0,0 1 0,1-1 0,-1 1 0,0 0 0,1-1 0,-1 1 0,0 0 0,0-1 0,1 1 0,-1 0 0,0-1 0,0 1 0,0 1 0,8 39 0,-5-4-455,-1 0 0,-6 69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4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24575,'1'0'0,"1"1"0,-1-1 0,0 0 0,0 1 0,0-1 0,1 1 0,-1 0 0,0-1 0,0 1 0,0 0 0,0 0 0,0 0 0,0-1 0,-1 1 0,1 0 0,0 0 0,0 0 0,-1 1 0,1-1 0,0 0 0,-1 0 0,1 0 0,-1 0 0,1 0 0,-1 1 0,1 1 0,6 39 0,-7-39 0,19 100 0,-11-70 0,-2 0 0,2 47 0,-8 12 0,-1-138 0,0 19 0,1 0 0,6-39 0,-5 56 0,1 1 0,0 0 0,1 0 0,0 0 0,0 0 0,1 1 0,0-1 0,1 1 0,0 0 0,0 0 0,11-13 0,3-4 0,-18 22 0,1-1 0,1 1 0,-1-1 0,0 1 0,1 0 0,0 0 0,-1 0 0,1 0 0,0 1 0,1-1 0,-1 1 0,7-4 0,-9 6 0,-1 0 0,1 0 0,0 0 0,0 1 0,0-1 0,0 0 0,0 1 0,0-1 0,0 1 0,0-1 0,-1 1 0,1-1 0,0 1 0,0 0 0,-1-1 0,1 1 0,0 0 0,-1 0 0,1 0 0,-1-1 0,1 1 0,-1 0 0,1 0 0,-1 0 0,1 0 0,-1 0 0,0 0 0,0 0 0,1 0 0,-1 0 0,0 0 0,0 0 0,0 0 0,0 1 0,4 42 0,-4-40 0,0 10 0,-1 1 0,0 0 0,-1-1 0,0 1 0,-6 15 0,6-22 0,0 0 0,-1 0 0,0-1 0,-1 1 0,1-1 0,-2 0 0,1 0 0,-1 0 0,0 0 0,-9 9 0,13-16 0,1 1 0,-1 0 0,0-1 0,0 1 0,0 0 0,0-1 0,0 1 0,0-1 0,0 1 0,0-1 0,0 1 0,0-1 0,0 0 0,0 0 0,0 0 0,0 1 0,-1-1 0,1 0 0,0 0 0,0 0 0,0-1 0,0 1 0,0 0 0,0 0 0,-2-1 0,1 0 0,0-1 0,0 1 0,0 0 0,0-1 0,1 1 0,-1-1 0,0 0 0,1 0 0,-1 1 0,1-1 0,-2-3 0,-1-3 0,0 0 0,0-1 0,1 1 0,0-1 0,-2-11 0,0-7 0,1-1 0,2 1 0,1-1 0,1 1 0,2-1 0,8-51 0,-7 70-227,1 0-1,-1 0 1,2 0-1,-1 0 1,12-16-1,-3 7-6598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24 24575,'8'0'0,"-1"1"0,1 0 0,-1 0 0,1 1 0,-1 0 0,0 0 0,1 1 0,-1 0 0,0 0 0,-1 0 0,1 1 0,-1 0 0,1 1 0,-1-1 0,0 1 0,-1 0 0,1 1 0,-1-1 0,0 1 0,-1 0 0,1 0 0,5 12 0,-7-13 0,1 1 0,-1 0 0,0 0 0,-1 0 0,1 0 0,-1 1 0,-1-1 0,1 1 0,-1-1 0,0 1 0,0 0 0,-1-1 0,0 1 0,0 0 0,-1-1 0,0 1 0,0-1 0,0 1 0,-1-1 0,0 1 0,0-1 0,-1 0 0,-5 10 0,5-11 0,0 0 0,-1-1 0,0 1 0,0-1 0,0 0 0,0 0 0,0-1 0,-1 1 0,0-1 0,0 0 0,0 0 0,0 0 0,0-1 0,0 0 0,-1 0 0,1 0 0,-1-1 0,1 1 0,-1-2 0,0 1 0,1 0 0,-1-1 0,0 0 0,0 0 0,1-1 0,-1 0 0,-9-2 0,10 2 0,1 0 0,0 0 0,0-1 0,-1 1 0,1-1 0,0 0 0,1 0 0,-1-1 0,0 1 0,1-1 0,-1 0 0,1 1 0,0-2 0,-1 1 0,2 0 0,-1-1 0,0 1 0,1-1 0,-1 0 0,1 0 0,0 0 0,1 0 0,-1 0 0,1 0 0,-1 0 0,1-1 0,0 1 0,1 0 0,-1-1 0,1 1 0,0-1 0,0 1 0,1-5 0,0-1 0,0 0 0,1 0 0,0 0 0,1 0 0,0 0 0,1 1 0,-1-1 0,2 1 0,0 0 0,0 0 0,0 1 0,1-1 0,11-11 0,58-48-1365,-58 55-5461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02:41:3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24575,'-1'0'0,"0"1"0,0-1 0,0 0 0,-1 1 0,1-1 0,0 1 0,0 0 0,0-1 0,0 1 0,0 0 0,0-1 0,0 1 0,0 0 0,0 0 0,1 0 0,-1 0 0,0 0 0,0 0 0,1 0 0,-1 0 0,1 0 0,-1 0 0,1 1 0,-1-1 0,1 0 0,0 0 0,-1 2 0,-6 37 0,6-36 0,-16 110 0,8-62 0,-5 98 0,17-28 0,-5 102 0,2-221-52,0-1-1,0 1 1,0 0-1,-1-1 1,1 1-1,-1-1 1,1 1-1,-1-1 1,0 0-1,0 1 1,0-1-1,0 0 1,0 0-1,-1 1 1,1-1-1,-1 0 1,1 0-1,-1 0 1,0-1-1,0 1 0,0 0 1,0-1-1,0 1 1,0-1-1,-4 2 1,-8-2-6774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5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24575,'3'1'0,"0"-1"0,0 0 0,0 1 0,0 0 0,0 0 0,0 0 0,0 0 0,0 0 0,-1 0 0,1 1 0,0 0 0,-1-1 0,1 1 0,-1 0 0,1 0 0,-1 0 0,0 1 0,0-1 0,0 0 0,0 1 0,0 0 0,-1-1 0,1 1 0,-1 0 0,0 0 0,0 0 0,0-1 0,0 1 0,0 1 0,0-1 0,-1 5 0,4 13 0,-2 0 0,-1 1 0,-1 33 0,-1-32 0,1-14 0,-1-1 0,0 1 0,-1 0 0,0-1 0,0 1 0,-6 14 0,7-21 0,1-1 0,-1 0 0,1 1 0,-1-1 0,0 0 0,1 1 0,-1-1 0,0 0 0,0 0 0,0 0 0,0 0 0,0 0 0,0 0 0,0 0 0,0 0 0,0 0 0,0 0 0,-1-1 0,1 1 0,0 0 0,-1-1 0,1 1 0,0-1 0,-1 0 0,1 1 0,-1-1 0,1 0 0,0 0 0,-1 0 0,1 0 0,-1 0 0,1 0 0,-1 0 0,1 0 0,0-1 0,-1 1 0,1-1 0,-1 1 0,1-1 0,0 1 0,0-1 0,-1 0 0,1 1 0,0-1 0,0 0 0,0 0 0,0 0 0,0 0 0,0 0 0,-2-2 0,-1-2 6,0 1 0,1-1-1,-1 0 1,1 0 0,0 0-1,1 0 1,-1-1 0,1 1 0,0-1-1,0 0 1,1 1 0,-1-1-1,1 0 1,1 0 0,-1 0-1,1 0 1,0 0 0,0 0 0,1 1-1,1-9 1,-1 9-68,-1 0 0,1 0 0,1 0 0,-1 0 1,1 0-1,0 0 0,0 0 0,0 1 0,1-1 0,-1 1 0,1-1 0,0 1 1,1 0-1,-1 0 0,1 1 0,-1-1 0,1 1 0,0-1 0,1 1 0,-1 0 1,0 1-1,1-1 0,5-1 0,15-3-6764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6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24575,'2'1'0,"1"0"0,-1 0 0,0 0 0,0 0 0,0 0 0,0 1 0,0-1 0,0 1 0,0-1 0,0 1 0,-1 0 0,1 0 0,0 0 0,-1 0 0,0 0 0,1 0 0,1 5 0,18 40 0,-13-16 0,-3 1 0,0 0 0,-2 0 0,-2 0 0,-1 0 0,-4 37 0,1 16 0,2-15 0,3 106 0,-1-171 6,1 0 0,0 0-1,0 0 1,0 0 0,0 0-1,1 0 1,0 0 0,0-1 0,0 0-1,1 1 1,-1-1 0,1 0-1,0-1 1,0 1 0,1-1-1,-1 0 1,1 0 0,-1 0 0,1 0-1,6 1 1,-7-1-68,0-1 0,1 0 0,-1 0 0,0-1 1,1 1-1,-1-1 0,1 0 0,0 0 0,-1-1 0,1 1 0,0-1 0,-1 0 1,1 0-1,0-1 0,0 1 0,-1-1 0,1 0 0,-1 0 0,1-1 0,-1 1 1,1-1-1,-1 0 0,5-3 0,6-10-6764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6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24575,'6'0'0,"2"-6"0,6-3 0,6 2 0,6 0 0,5 3 0,2 1 0,3 2 0,0 0 0,0 1 0,1 0 0,-1 1 0,-6-1-8191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7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24575,'0'6'0,"0"8"0,0 7 0,0 7 0,6-2 0,2 1 0,-1 1 0,-1 3 0,-1 2 0,3-5 0,2-2 0,-2 2 0,-1 1 0,-3 3 0,-2 0 0,-1 3 0,0-1 0,-1-4-8191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3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24575,'2'0'0,"1"1"0,-1-1 0,1 1 0,-1 0 0,1 0 0,-1 0 0,0 0 0,0 0 0,1 0 0,-1 1 0,0-1 0,0 1 0,0-1 0,-1 1 0,1 0 0,0 0 0,0 0 0,-1 0 0,1 0 0,-1 0 0,0 0 0,0 1 0,0-1 0,1 3 0,2 4 0,0 1 0,-1-1 0,0 1 0,2 16 0,1 48 0,-7 144 0,-2-83 0,3-124 0,-1 10 0,2 0 0,0 0 0,1-1 0,9 38 0,-10-53 0,1 1 0,0-1 0,0-1 0,0 1 0,1 0 0,0 0 0,-1-1 0,2 0 0,-1 1 0,0-1 0,1 0 0,0-1 0,0 1 0,0-1 0,0 1 0,1-1 0,-1-1 0,1 1 0,0-1 0,0 1 0,0-1 0,0-1 0,0 1 0,6 0 0,102 26-1365,-88-23-5461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48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24575,'6'0'0,"8"0"0,8 0 0,5 0 0,5 0 0,3 0 0,-5 0-8191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49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24575,'2'149'0,"-5"162"0,-27-165 0,28-137 0,1-1 0,-2 1 0,1 0 0,-1-1 0,0 1 0,-7 10 0,0 3 0,11-21 0,-1-1 0,0 1 0,0 0 0,0-1 0,0 1 0,0-1 0,1 1 0,-1-1 0,0 1 0,0 0 0,1-1 0,-1 1 0,0-1 0,1 1 0,-1-1 0,1 0 0,-1 1 0,1-1 0,-1 1 0,1-1 0,-1 0 0,1 1 0,-1-1 0,1 0 0,-1 0 0,1 1 0,0-1 0,-1 0 0,1 0 0,-1 0 0,1 0 0,0 0 0,-1 0 0,1 0 0,-1 0 0,1 0 0,0 0 0,-1 0 0,1 0 0,-1 0 0,2 0 0,35 0 0,-33-1 0,137-3-1365,-108 3-5461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49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24575,'2'0'0,"-1"1"0,1 0 0,0-1 0,0 1 0,0 0 0,0 0 0,0 0 0,-1 0 0,1 0 0,0 0 0,-1 1 0,1-1 0,-1 1 0,1-1 0,-1 1 0,0-1 0,0 1 0,1 0 0,-1 0 0,0 1 0,19 40 0,-13-23 0,47 121 0,-48-123 0,0-1 0,-2 1 0,0 0 0,0 0 0,-2 0 0,0 0 0,-2 20 0,1-13 0,1 0 0,9 47 0,-3-26-273,-1 0 0,-3 1 0,-1-1 0,-5 52 0,2-83-6553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51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24575,'0'-2'0,"1"-1"0,-1 1 0,1 0 0,0 0 0,-1-1 0,1 1 0,0 0 0,0 0 0,0 0 0,0 0 0,1 0 0,-1 0 0,1 0 0,-1 1 0,1-1 0,0 0 0,-1 1 0,1-1 0,0 1 0,0 0 0,0-1 0,0 1 0,4-1 0,55-19 0,-53 19 0,23-6 0,-6 0 0,1 2 0,0 0 0,0 2 0,0 1 0,0 0 0,37 3 0,-60 0 0,0 0 0,0 0 0,-1 1 0,1-1 0,0 1 0,0 0 0,0 0 0,0 0 0,-1 0 0,1 0 0,-1 1 0,1-1 0,-1 1 0,1 0 0,-1-1 0,0 1 0,3 3 0,-4-4 0,0 1 0,0 0 0,0 0 0,0 0 0,-1 0 0,1 0 0,-1 0 0,1 0 0,-1 0 0,1 0 0,-1 0 0,0 0 0,0 0 0,0 1 0,0-1 0,-1 0 0,1 0 0,-1 3 0,-2 2 0,1 0 0,-1 0 0,-1 0 0,1 0 0,-1 0 0,0-1 0,-1 0 0,0 0 0,0 0 0,0 0 0,-9 7 0,-26 19 0,-71 64 0,58-59 0,53-37 0,0 0 0,0 1 0,0-1 0,0 0 0,0 0 0,0 1 0,0-1 0,0 0 0,0 0 0,0 1 0,0-1 0,0 0 0,0 0 0,0 1 0,0-1 0,0 0 0,0 0 0,0 1 0,0-1 0,0 0 0,0 0 0,0 0 0,0 1 0,1-1 0,-1 0 0,0 0 0,0 0 0,0 1 0,0-1 0,1 0 0,-1 0 0,0 0 0,0 0 0,0 1 0,1-1 0,-1 0 0,0 0 0,0 0 0,0 0 0,1 0 0,-1 0 0,0 0 0,0 0 0,1 0 0,-1 0 0,0 0 0,0 0 0,1 0 0,-1 0 0,0 0 0,0 0 0,1 0 0,-1 0 0,0 0 0,0 0 0,1 0 0,-1 0 0,0 0 0,0 0 0,0 0 0,1-1 0,19 2 0,61-2 0,47 0 0,-124 1 0,-1 0 0,0 1 0,0-1 0,1 1 0,-1-1 0,0 1 0,0 0 0,1 0 0,-1 0 0,0 1 0,0-1 0,0 1 0,0 0 0,-1-1 0,1 1 0,0 1 0,-1-1 0,0 0 0,1 0 0,-1 1 0,0 0 0,0-1 0,0 1 0,0 0 0,-1 0 0,1 0 0,-1 0 0,0 0 0,0 0 0,0 0 0,0 1 0,-1-1 0,1 0 0,-1 1 0,0-1 0,1 0 0,-2 1 0,1-1 0,0 0 0,-2 7 0,-2 9 0,0 0 0,-1-1 0,-1 0 0,-1 1 0,-15 27 0,18-38 0,-2 0 0,1 0 0,-1 0 0,0-1 0,0 0 0,-1 0 0,0-1 0,-1 0 0,1 0 0,-1 0 0,0-1 0,0 0 0,-1-1 0,1 0 0,-1 0 0,0-1 0,0 0 0,0-1 0,-1 0 0,-14 2 0,-17 0-324,-71-3-1,95-1-391,-14 0-6110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17:51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24575,'6'0'0,"8"0"0,7 0 0,7 0 0,-2 6 0,1 1 0,-5 1-8191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9006-8239-4923-ABC2-E8605A9B5F55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7759-6478-4290-9C23-7FD74C93C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5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79006-8239-4923-ABC2-E8605A9B5F55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7759-6478-4290-9C23-7FD74C93C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30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9.png"/><Relationship Id="rId21" Type="http://schemas.openxmlformats.org/officeDocument/2006/relationships/customXml" Target="../ink/ink663.xml"/><Relationship Id="rId42" Type="http://schemas.openxmlformats.org/officeDocument/2006/relationships/image" Target="../media/image657.png"/><Relationship Id="rId47" Type="http://schemas.openxmlformats.org/officeDocument/2006/relationships/customXml" Target="../ink/ink676.xml"/><Relationship Id="rId63" Type="http://schemas.openxmlformats.org/officeDocument/2006/relationships/customXml" Target="../ink/ink684.xml"/><Relationship Id="rId68" Type="http://schemas.openxmlformats.org/officeDocument/2006/relationships/image" Target="../media/image670.png"/><Relationship Id="rId84" Type="http://schemas.openxmlformats.org/officeDocument/2006/relationships/customXml" Target="../ink/ink695.xml"/><Relationship Id="rId89" Type="http://schemas.openxmlformats.org/officeDocument/2006/relationships/customXml" Target="../ink/ink698.xml"/><Relationship Id="rId112" Type="http://schemas.openxmlformats.org/officeDocument/2006/relationships/image" Target="../media/image691.png"/><Relationship Id="rId16" Type="http://schemas.openxmlformats.org/officeDocument/2006/relationships/image" Target="../media/image644.png"/><Relationship Id="rId107" Type="http://schemas.openxmlformats.org/officeDocument/2006/relationships/customXml" Target="../ink/ink707.xml"/><Relationship Id="rId11" Type="http://schemas.openxmlformats.org/officeDocument/2006/relationships/customXml" Target="../ink/ink658.xml"/><Relationship Id="rId32" Type="http://schemas.openxmlformats.org/officeDocument/2006/relationships/image" Target="../media/image652.png"/><Relationship Id="rId37" Type="http://schemas.openxmlformats.org/officeDocument/2006/relationships/customXml" Target="../ink/ink671.xml"/><Relationship Id="rId53" Type="http://schemas.openxmlformats.org/officeDocument/2006/relationships/customXml" Target="../ink/ink679.xml"/><Relationship Id="rId58" Type="http://schemas.openxmlformats.org/officeDocument/2006/relationships/image" Target="../media/image665.png"/><Relationship Id="rId74" Type="http://schemas.openxmlformats.org/officeDocument/2006/relationships/customXml" Target="../ink/ink690.xml"/><Relationship Id="rId79" Type="http://schemas.openxmlformats.org/officeDocument/2006/relationships/image" Target="../media/image675.png"/><Relationship Id="rId102" Type="http://schemas.openxmlformats.org/officeDocument/2006/relationships/image" Target="../media/image686.png"/><Relationship Id="rId5" Type="http://schemas.openxmlformats.org/officeDocument/2006/relationships/customXml" Target="../ink/ink655.xml"/><Relationship Id="rId90" Type="http://schemas.openxmlformats.org/officeDocument/2006/relationships/image" Target="../media/image680.png"/><Relationship Id="rId95" Type="http://schemas.openxmlformats.org/officeDocument/2006/relationships/customXml" Target="../ink/ink701.xml"/><Relationship Id="rId22" Type="http://schemas.openxmlformats.org/officeDocument/2006/relationships/image" Target="../media/image647.png"/><Relationship Id="rId27" Type="http://schemas.openxmlformats.org/officeDocument/2006/relationships/customXml" Target="../ink/ink666.xml"/><Relationship Id="rId43" Type="http://schemas.openxmlformats.org/officeDocument/2006/relationships/customXml" Target="../ink/ink674.xml"/><Relationship Id="rId48" Type="http://schemas.openxmlformats.org/officeDocument/2006/relationships/image" Target="../media/image660.png"/><Relationship Id="rId64" Type="http://schemas.openxmlformats.org/officeDocument/2006/relationships/image" Target="../media/image668.png"/><Relationship Id="rId69" Type="http://schemas.openxmlformats.org/officeDocument/2006/relationships/customXml" Target="../ink/ink687.xml"/><Relationship Id="rId80" Type="http://schemas.openxmlformats.org/officeDocument/2006/relationships/customXml" Target="../ink/ink693.xml"/><Relationship Id="rId85" Type="http://schemas.openxmlformats.org/officeDocument/2006/relationships/image" Target="../media/image678.png"/><Relationship Id="rId12" Type="http://schemas.openxmlformats.org/officeDocument/2006/relationships/image" Target="../media/image642.png"/><Relationship Id="rId17" Type="http://schemas.openxmlformats.org/officeDocument/2006/relationships/customXml" Target="../ink/ink661.xml"/><Relationship Id="rId33" Type="http://schemas.openxmlformats.org/officeDocument/2006/relationships/customXml" Target="../ink/ink669.xml"/><Relationship Id="rId38" Type="http://schemas.openxmlformats.org/officeDocument/2006/relationships/image" Target="../media/image655.png"/><Relationship Id="rId59" Type="http://schemas.openxmlformats.org/officeDocument/2006/relationships/customXml" Target="../ink/ink682.xml"/><Relationship Id="rId103" Type="http://schemas.openxmlformats.org/officeDocument/2006/relationships/customXml" Target="../ink/ink705.xml"/><Relationship Id="rId108" Type="http://schemas.openxmlformats.org/officeDocument/2006/relationships/image" Target="../media/image689.png"/><Relationship Id="rId54" Type="http://schemas.openxmlformats.org/officeDocument/2006/relationships/image" Target="../media/image663.png"/><Relationship Id="rId70" Type="http://schemas.openxmlformats.org/officeDocument/2006/relationships/image" Target="../media/image671.png"/><Relationship Id="rId75" Type="http://schemas.openxmlformats.org/officeDocument/2006/relationships/image" Target="../media/image673.png"/><Relationship Id="rId91" Type="http://schemas.openxmlformats.org/officeDocument/2006/relationships/customXml" Target="../ink/ink699.xml"/><Relationship Id="rId96" Type="http://schemas.openxmlformats.org/officeDocument/2006/relationships/image" Target="../media/image6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9.png"/><Relationship Id="rId15" Type="http://schemas.openxmlformats.org/officeDocument/2006/relationships/customXml" Target="../ink/ink660.xml"/><Relationship Id="rId23" Type="http://schemas.openxmlformats.org/officeDocument/2006/relationships/customXml" Target="../ink/ink664.xml"/><Relationship Id="rId28" Type="http://schemas.openxmlformats.org/officeDocument/2006/relationships/image" Target="../media/image650.png"/><Relationship Id="rId36" Type="http://schemas.openxmlformats.org/officeDocument/2006/relationships/image" Target="../media/image654.png"/><Relationship Id="rId49" Type="http://schemas.openxmlformats.org/officeDocument/2006/relationships/customXml" Target="../ink/ink677.xml"/><Relationship Id="rId57" Type="http://schemas.openxmlformats.org/officeDocument/2006/relationships/customXml" Target="../ink/ink681.xml"/><Relationship Id="rId106" Type="http://schemas.openxmlformats.org/officeDocument/2006/relationships/image" Target="../media/image688.png"/><Relationship Id="rId10" Type="http://schemas.openxmlformats.org/officeDocument/2006/relationships/image" Target="../media/image641.png"/><Relationship Id="rId31" Type="http://schemas.openxmlformats.org/officeDocument/2006/relationships/customXml" Target="../ink/ink668.xml"/><Relationship Id="rId44" Type="http://schemas.openxmlformats.org/officeDocument/2006/relationships/image" Target="../media/image658.png"/><Relationship Id="rId52" Type="http://schemas.openxmlformats.org/officeDocument/2006/relationships/image" Target="../media/image662.png"/><Relationship Id="rId60" Type="http://schemas.openxmlformats.org/officeDocument/2006/relationships/image" Target="../media/image666.png"/><Relationship Id="rId65" Type="http://schemas.openxmlformats.org/officeDocument/2006/relationships/customXml" Target="../ink/ink685.xml"/><Relationship Id="rId73" Type="http://schemas.openxmlformats.org/officeDocument/2006/relationships/image" Target="../media/image672.png"/><Relationship Id="rId78" Type="http://schemas.openxmlformats.org/officeDocument/2006/relationships/customXml" Target="../ink/ink692.xml"/><Relationship Id="rId81" Type="http://schemas.openxmlformats.org/officeDocument/2006/relationships/image" Target="../media/image676.png"/><Relationship Id="rId86" Type="http://schemas.openxmlformats.org/officeDocument/2006/relationships/customXml" Target="../ink/ink696.xml"/><Relationship Id="rId94" Type="http://schemas.openxmlformats.org/officeDocument/2006/relationships/image" Target="../media/image682.png"/><Relationship Id="rId99" Type="http://schemas.openxmlformats.org/officeDocument/2006/relationships/customXml" Target="../ink/ink703.xml"/><Relationship Id="rId101" Type="http://schemas.openxmlformats.org/officeDocument/2006/relationships/customXml" Target="../ink/ink704.xml"/><Relationship Id="rId4" Type="http://schemas.openxmlformats.org/officeDocument/2006/relationships/image" Target="../media/image638.png"/><Relationship Id="rId9" Type="http://schemas.openxmlformats.org/officeDocument/2006/relationships/customXml" Target="../ink/ink657.xml"/><Relationship Id="rId13" Type="http://schemas.openxmlformats.org/officeDocument/2006/relationships/customXml" Target="../ink/ink659.xml"/><Relationship Id="rId18" Type="http://schemas.openxmlformats.org/officeDocument/2006/relationships/image" Target="../media/image645.png"/><Relationship Id="rId39" Type="http://schemas.openxmlformats.org/officeDocument/2006/relationships/customXml" Target="../ink/ink672.xml"/><Relationship Id="rId109" Type="http://schemas.openxmlformats.org/officeDocument/2006/relationships/customXml" Target="../ink/ink708.xml"/><Relationship Id="rId34" Type="http://schemas.openxmlformats.org/officeDocument/2006/relationships/image" Target="../media/image653.png"/><Relationship Id="rId50" Type="http://schemas.openxmlformats.org/officeDocument/2006/relationships/image" Target="../media/image661.png"/><Relationship Id="rId55" Type="http://schemas.openxmlformats.org/officeDocument/2006/relationships/customXml" Target="../ink/ink680.xml"/><Relationship Id="rId76" Type="http://schemas.openxmlformats.org/officeDocument/2006/relationships/customXml" Target="../ink/ink691.xml"/><Relationship Id="rId97" Type="http://schemas.openxmlformats.org/officeDocument/2006/relationships/customXml" Target="../ink/ink702.xml"/><Relationship Id="rId104" Type="http://schemas.openxmlformats.org/officeDocument/2006/relationships/image" Target="../media/image687.png"/><Relationship Id="rId7" Type="http://schemas.openxmlformats.org/officeDocument/2006/relationships/customXml" Target="../ink/ink656.xml"/><Relationship Id="rId71" Type="http://schemas.openxmlformats.org/officeDocument/2006/relationships/customXml" Target="../ink/ink688.xml"/><Relationship Id="rId92" Type="http://schemas.openxmlformats.org/officeDocument/2006/relationships/image" Target="../media/image681.png"/><Relationship Id="rId2" Type="http://schemas.openxmlformats.org/officeDocument/2006/relationships/image" Target="../media/image100.jpeg"/><Relationship Id="rId29" Type="http://schemas.openxmlformats.org/officeDocument/2006/relationships/customXml" Target="../ink/ink667.xml"/><Relationship Id="rId24" Type="http://schemas.openxmlformats.org/officeDocument/2006/relationships/image" Target="../media/image648.png"/><Relationship Id="rId40" Type="http://schemas.openxmlformats.org/officeDocument/2006/relationships/image" Target="../media/image656.png"/><Relationship Id="rId45" Type="http://schemas.openxmlformats.org/officeDocument/2006/relationships/customXml" Target="../ink/ink675.xml"/><Relationship Id="rId66" Type="http://schemas.openxmlformats.org/officeDocument/2006/relationships/image" Target="../media/image669.png"/><Relationship Id="rId87" Type="http://schemas.openxmlformats.org/officeDocument/2006/relationships/customXml" Target="../ink/ink697.xml"/><Relationship Id="rId110" Type="http://schemas.openxmlformats.org/officeDocument/2006/relationships/image" Target="../media/image690.png"/><Relationship Id="rId61" Type="http://schemas.openxmlformats.org/officeDocument/2006/relationships/customXml" Target="../ink/ink683.xml"/><Relationship Id="rId82" Type="http://schemas.openxmlformats.org/officeDocument/2006/relationships/customXml" Target="../ink/ink694.xml"/><Relationship Id="rId19" Type="http://schemas.openxmlformats.org/officeDocument/2006/relationships/customXml" Target="../ink/ink662.xml"/><Relationship Id="rId14" Type="http://schemas.openxmlformats.org/officeDocument/2006/relationships/image" Target="../media/image643.png"/><Relationship Id="rId30" Type="http://schemas.openxmlformats.org/officeDocument/2006/relationships/image" Target="../media/image651.png"/><Relationship Id="rId35" Type="http://schemas.openxmlformats.org/officeDocument/2006/relationships/customXml" Target="../ink/ink670.xml"/><Relationship Id="rId56" Type="http://schemas.openxmlformats.org/officeDocument/2006/relationships/image" Target="../media/image664.png"/><Relationship Id="rId77" Type="http://schemas.openxmlformats.org/officeDocument/2006/relationships/image" Target="../media/image674.png"/><Relationship Id="rId100" Type="http://schemas.openxmlformats.org/officeDocument/2006/relationships/image" Target="../media/image685.png"/><Relationship Id="rId105" Type="http://schemas.openxmlformats.org/officeDocument/2006/relationships/customXml" Target="../ink/ink706.xml"/><Relationship Id="rId8" Type="http://schemas.openxmlformats.org/officeDocument/2006/relationships/image" Target="../media/image640.png"/><Relationship Id="rId51" Type="http://schemas.openxmlformats.org/officeDocument/2006/relationships/customXml" Target="../ink/ink678.xml"/><Relationship Id="rId72" Type="http://schemas.openxmlformats.org/officeDocument/2006/relationships/customXml" Target="../ink/ink689.xml"/><Relationship Id="rId93" Type="http://schemas.openxmlformats.org/officeDocument/2006/relationships/customXml" Target="../ink/ink700.xml"/><Relationship Id="rId98" Type="http://schemas.openxmlformats.org/officeDocument/2006/relationships/image" Target="../media/image684.png"/><Relationship Id="rId3" Type="http://schemas.openxmlformats.org/officeDocument/2006/relationships/customXml" Target="../ink/ink654.xml"/><Relationship Id="rId25" Type="http://schemas.openxmlformats.org/officeDocument/2006/relationships/customXml" Target="../ink/ink665.xml"/><Relationship Id="rId46" Type="http://schemas.openxmlformats.org/officeDocument/2006/relationships/image" Target="../media/image659.png"/><Relationship Id="rId67" Type="http://schemas.openxmlformats.org/officeDocument/2006/relationships/customXml" Target="../ink/ink686.xml"/><Relationship Id="rId20" Type="http://schemas.openxmlformats.org/officeDocument/2006/relationships/image" Target="../media/image646.png"/><Relationship Id="rId41" Type="http://schemas.openxmlformats.org/officeDocument/2006/relationships/customXml" Target="../ink/ink673.xml"/><Relationship Id="rId62" Type="http://schemas.openxmlformats.org/officeDocument/2006/relationships/image" Target="../media/image667.png"/><Relationship Id="rId83" Type="http://schemas.openxmlformats.org/officeDocument/2006/relationships/image" Target="../media/image677.png"/><Relationship Id="rId88" Type="http://schemas.openxmlformats.org/officeDocument/2006/relationships/image" Target="../media/image679.png"/><Relationship Id="rId111" Type="http://schemas.openxmlformats.org/officeDocument/2006/relationships/customXml" Target="../ink/ink709.xml"/></Relationships>
</file>

<file path=ppt/slides/_rels/slide10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67.xml"/><Relationship Id="rId21" Type="http://schemas.openxmlformats.org/officeDocument/2006/relationships/customXml" Target="../ink/ink719.xml"/><Relationship Id="rId42" Type="http://schemas.openxmlformats.org/officeDocument/2006/relationships/image" Target="../media/image712.png"/><Relationship Id="rId63" Type="http://schemas.openxmlformats.org/officeDocument/2006/relationships/customXml" Target="../ink/ink740.xml"/><Relationship Id="rId84" Type="http://schemas.openxmlformats.org/officeDocument/2006/relationships/image" Target="../media/image733.png"/><Relationship Id="rId138" Type="http://schemas.openxmlformats.org/officeDocument/2006/relationships/image" Target="../media/image760.png"/><Relationship Id="rId159" Type="http://schemas.openxmlformats.org/officeDocument/2006/relationships/customXml" Target="../ink/ink788.xml"/><Relationship Id="rId170" Type="http://schemas.openxmlformats.org/officeDocument/2006/relationships/image" Target="../media/image776.png"/><Relationship Id="rId107" Type="http://schemas.openxmlformats.org/officeDocument/2006/relationships/customXml" Target="../ink/ink762.xml"/><Relationship Id="rId11" Type="http://schemas.openxmlformats.org/officeDocument/2006/relationships/customXml" Target="../ink/ink714.xml"/><Relationship Id="rId32" Type="http://schemas.openxmlformats.org/officeDocument/2006/relationships/image" Target="../media/image707.png"/><Relationship Id="rId53" Type="http://schemas.openxmlformats.org/officeDocument/2006/relationships/customXml" Target="../ink/ink735.xml"/><Relationship Id="rId74" Type="http://schemas.openxmlformats.org/officeDocument/2006/relationships/image" Target="../media/image728.png"/><Relationship Id="rId128" Type="http://schemas.openxmlformats.org/officeDocument/2006/relationships/image" Target="../media/image755.png"/><Relationship Id="rId149" Type="http://schemas.openxmlformats.org/officeDocument/2006/relationships/customXml" Target="../ink/ink783.xml"/><Relationship Id="rId5" Type="http://schemas.openxmlformats.org/officeDocument/2006/relationships/customXml" Target="../ink/ink711.xml"/><Relationship Id="rId95" Type="http://schemas.openxmlformats.org/officeDocument/2006/relationships/customXml" Target="../ink/ink756.xml"/><Relationship Id="rId160" Type="http://schemas.openxmlformats.org/officeDocument/2006/relationships/image" Target="../media/image771.png"/><Relationship Id="rId22" Type="http://schemas.openxmlformats.org/officeDocument/2006/relationships/image" Target="../media/image702.png"/><Relationship Id="rId43" Type="http://schemas.openxmlformats.org/officeDocument/2006/relationships/customXml" Target="../ink/ink730.xml"/><Relationship Id="rId64" Type="http://schemas.openxmlformats.org/officeDocument/2006/relationships/image" Target="../media/image723.png"/><Relationship Id="rId118" Type="http://schemas.openxmlformats.org/officeDocument/2006/relationships/image" Target="../media/image750.png"/><Relationship Id="rId139" Type="http://schemas.openxmlformats.org/officeDocument/2006/relationships/customXml" Target="../ink/ink778.xml"/><Relationship Id="rId85" Type="http://schemas.openxmlformats.org/officeDocument/2006/relationships/customXml" Target="../ink/ink751.xml"/><Relationship Id="rId150" Type="http://schemas.openxmlformats.org/officeDocument/2006/relationships/image" Target="../media/image766.png"/><Relationship Id="rId171" Type="http://schemas.openxmlformats.org/officeDocument/2006/relationships/customXml" Target="../ink/ink794.xml"/><Relationship Id="rId12" Type="http://schemas.openxmlformats.org/officeDocument/2006/relationships/image" Target="../media/image697.png"/><Relationship Id="rId33" Type="http://schemas.openxmlformats.org/officeDocument/2006/relationships/customXml" Target="../ink/ink725.xml"/><Relationship Id="rId108" Type="http://schemas.openxmlformats.org/officeDocument/2006/relationships/image" Target="../media/image745.png"/><Relationship Id="rId129" Type="http://schemas.openxmlformats.org/officeDocument/2006/relationships/customXml" Target="../ink/ink773.xml"/><Relationship Id="rId54" Type="http://schemas.openxmlformats.org/officeDocument/2006/relationships/image" Target="../media/image718.png"/><Relationship Id="rId75" Type="http://schemas.openxmlformats.org/officeDocument/2006/relationships/customXml" Target="../ink/ink746.xml"/><Relationship Id="rId96" Type="http://schemas.openxmlformats.org/officeDocument/2006/relationships/image" Target="../media/image739.png"/><Relationship Id="rId140" Type="http://schemas.openxmlformats.org/officeDocument/2006/relationships/image" Target="../media/image761.png"/><Relationship Id="rId161" Type="http://schemas.openxmlformats.org/officeDocument/2006/relationships/customXml" Target="../ink/ink7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4.png"/><Relationship Id="rId23" Type="http://schemas.openxmlformats.org/officeDocument/2006/relationships/customXml" Target="../ink/ink720.xml"/><Relationship Id="rId28" Type="http://schemas.openxmlformats.org/officeDocument/2006/relationships/image" Target="../media/image705.png"/><Relationship Id="rId49" Type="http://schemas.openxmlformats.org/officeDocument/2006/relationships/customXml" Target="../ink/ink733.xml"/><Relationship Id="rId114" Type="http://schemas.openxmlformats.org/officeDocument/2006/relationships/image" Target="../media/image748.png"/><Relationship Id="rId119" Type="http://schemas.openxmlformats.org/officeDocument/2006/relationships/customXml" Target="../ink/ink768.xml"/><Relationship Id="rId44" Type="http://schemas.openxmlformats.org/officeDocument/2006/relationships/image" Target="../media/image713.png"/><Relationship Id="rId60" Type="http://schemas.openxmlformats.org/officeDocument/2006/relationships/image" Target="../media/image721.png"/><Relationship Id="rId65" Type="http://schemas.openxmlformats.org/officeDocument/2006/relationships/customXml" Target="../ink/ink741.xml"/><Relationship Id="rId81" Type="http://schemas.openxmlformats.org/officeDocument/2006/relationships/customXml" Target="../ink/ink749.xml"/><Relationship Id="rId86" Type="http://schemas.openxmlformats.org/officeDocument/2006/relationships/image" Target="../media/image734.png"/><Relationship Id="rId130" Type="http://schemas.openxmlformats.org/officeDocument/2006/relationships/image" Target="../media/image756.png"/><Relationship Id="rId135" Type="http://schemas.openxmlformats.org/officeDocument/2006/relationships/customXml" Target="../ink/ink776.xml"/><Relationship Id="rId151" Type="http://schemas.openxmlformats.org/officeDocument/2006/relationships/customXml" Target="../ink/ink784.xml"/><Relationship Id="rId156" Type="http://schemas.openxmlformats.org/officeDocument/2006/relationships/image" Target="../media/image769.png"/><Relationship Id="rId172" Type="http://schemas.openxmlformats.org/officeDocument/2006/relationships/image" Target="../media/image777.png"/><Relationship Id="rId13" Type="http://schemas.openxmlformats.org/officeDocument/2006/relationships/customXml" Target="../ink/ink715.xml"/><Relationship Id="rId18" Type="http://schemas.openxmlformats.org/officeDocument/2006/relationships/image" Target="../media/image700.png"/><Relationship Id="rId39" Type="http://schemas.openxmlformats.org/officeDocument/2006/relationships/customXml" Target="../ink/ink728.xml"/><Relationship Id="rId109" Type="http://schemas.openxmlformats.org/officeDocument/2006/relationships/customXml" Target="../ink/ink763.xml"/><Relationship Id="rId34" Type="http://schemas.openxmlformats.org/officeDocument/2006/relationships/image" Target="../media/image708.png"/><Relationship Id="rId50" Type="http://schemas.openxmlformats.org/officeDocument/2006/relationships/image" Target="../media/image716.png"/><Relationship Id="rId55" Type="http://schemas.openxmlformats.org/officeDocument/2006/relationships/customXml" Target="../ink/ink736.xml"/><Relationship Id="rId76" Type="http://schemas.openxmlformats.org/officeDocument/2006/relationships/image" Target="../media/image729.png"/><Relationship Id="rId97" Type="http://schemas.openxmlformats.org/officeDocument/2006/relationships/customXml" Target="../ink/ink757.xml"/><Relationship Id="rId104" Type="http://schemas.openxmlformats.org/officeDocument/2006/relationships/image" Target="../media/image743.png"/><Relationship Id="rId120" Type="http://schemas.openxmlformats.org/officeDocument/2006/relationships/image" Target="../media/image751.png"/><Relationship Id="rId125" Type="http://schemas.openxmlformats.org/officeDocument/2006/relationships/customXml" Target="../ink/ink771.xml"/><Relationship Id="rId141" Type="http://schemas.openxmlformats.org/officeDocument/2006/relationships/customXml" Target="../ink/ink779.xml"/><Relationship Id="rId146" Type="http://schemas.openxmlformats.org/officeDocument/2006/relationships/image" Target="../media/image764.png"/><Relationship Id="rId167" Type="http://schemas.openxmlformats.org/officeDocument/2006/relationships/customXml" Target="../ink/ink792.xml"/><Relationship Id="rId7" Type="http://schemas.openxmlformats.org/officeDocument/2006/relationships/customXml" Target="../ink/ink712.xml"/><Relationship Id="rId71" Type="http://schemas.openxmlformats.org/officeDocument/2006/relationships/customXml" Target="../ink/ink744.xml"/><Relationship Id="rId92" Type="http://schemas.openxmlformats.org/officeDocument/2006/relationships/image" Target="../media/image737.png"/><Relationship Id="rId162" Type="http://schemas.openxmlformats.org/officeDocument/2006/relationships/image" Target="../media/image772.png"/><Relationship Id="rId2" Type="http://schemas.openxmlformats.org/officeDocument/2006/relationships/image" Target="../media/image101.jpeg"/><Relationship Id="rId29" Type="http://schemas.openxmlformats.org/officeDocument/2006/relationships/customXml" Target="../ink/ink723.xml"/><Relationship Id="rId24" Type="http://schemas.openxmlformats.org/officeDocument/2006/relationships/image" Target="../media/image703.png"/><Relationship Id="rId40" Type="http://schemas.openxmlformats.org/officeDocument/2006/relationships/image" Target="../media/image711.png"/><Relationship Id="rId45" Type="http://schemas.openxmlformats.org/officeDocument/2006/relationships/customXml" Target="../ink/ink731.xml"/><Relationship Id="rId66" Type="http://schemas.openxmlformats.org/officeDocument/2006/relationships/image" Target="../media/image724.png"/><Relationship Id="rId87" Type="http://schemas.openxmlformats.org/officeDocument/2006/relationships/customXml" Target="../ink/ink752.xml"/><Relationship Id="rId110" Type="http://schemas.openxmlformats.org/officeDocument/2006/relationships/image" Target="../media/image746.png"/><Relationship Id="rId115" Type="http://schemas.openxmlformats.org/officeDocument/2006/relationships/customXml" Target="../ink/ink766.xml"/><Relationship Id="rId131" Type="http://schemas.openxmlformats.org/officeDocument/2006/relationships/customXml" Target="../ink/ink774.xml"/><Relationship Id="rId136" Type="http://schemas.openxmlformats.org/officeDocument/2006/relationships/image" Target="../media/image759.png"/><Relationship Id="rId157" Type="http://schemas.openxmlformats.org/officeDocument/2006/relationships/customXml" Target="../ink/ink787.xml"/><Relationship Id="rId61" Type="http://schemas.openxmlformats.org/officeDocument/2006/relationships/customXml" Target="../ink/ink739.xml"/><Relationship Id="rId82" Type="http://schemas.openxmlformats.org/officeDocument/2006/relationships/image" Target="../media/image732.png"/><Relationship Id="rId152" Type="http://schemas.openxmlformats.org/officeDocument/2006/relationships/image" Target="../media/image767.png"/><Relationship Id="rId173" Type="http://schemas.openxmlformats.org/officeDocument/2006/relationships/customXml" Target="../ink/ink795.xml"/><Relationship Id="rId19" Type="http://schemas.openxmlformats.org/officeDocument/2006/relationships/customXml" Target="../ink/ink718.xml"/><Relationship Id="rId14" Type="http://schemas.openxmlformats.org/officeDocument/2006/relationships/image" Target="../media/image698.png"/><Relationship Id="rId30" Type="http://schemas.openxmlformats.org/officeDocument/2006/relationships/image" Target="../media/image706.png"/><Relationship Id="rId35" Type="http://schemas.openxmlformats.org/officeDocument/2006/relationships/customXml" Target="../ink/ink726.xml"/><Relationship Id="rId56" Type="http://schemas.openxmlformats.org/officeDocument/2006/relationships/image" Target="../media/image719.png"/><Relationship Id="rId77" Type="http://schemas.openxmlformats.org/officeDocument/2006/relationships/customXml" Target="../ink/ink747.xml"/><Relationship Id="rId100" Type="http://schemas.openxmlformats.org/officeDocument/2006/relationships/image" Target="../media/image741.png"/><Relationship Id="rId105" Type="http://schemas.openxmlformats.org/officeDocument/2006/relationships/customXml" Target="../ink/ink761.xml"/><Relationship Id="rId126" Type="http://schemas.openxmlformats.org/officeDocument/2006/relationships/image" Target="../media/image754.png"/><Relationship Id="rId147" Type="http://schemas.openxmlformats.org/officeDocument/2006/relationships/customXml" Target="../ink/ink782.xml"/><Relationship Id="rId168" Type="http://schemas.openxmlformats.org/officeDocument/2006/relationships/image" Target="../media/image775.png"/><Relationship Id="rId8" Type="http://schemas.openxmlformats.org/officeDocument/2006/relationships/image" Target="../media/image695.png"/><Relationship Id="rId51" Type="http://schemas.openxmlformats.org/officeDocument/2006/relationships/customXml" Target="../ink/ink734.xml"/><Relationship Id="rId72" Type="http://schemas.openxmlformats.org/officeDocument/2006/relationships/image" Target="../media/image727.png"/><Relationship Id="rId93" Type="http://schemas.openxmlformats.org/officeDocument/2006/relationships/customXml" Target="../ink/ink755.xml"/><Relationship Id="rId98" Type="http://schemas.openxmlformats.org/officeDocument/2006/relationships/image" Target="../media/image740.png"/><Relationship Id="rId121" Type="http://schemas.openxmlformats.org/officeDocument/2006/relationships/customXml" Target="../ink/ink769.xml"/><Relationship Id="rId142" Type="http://schemas.openxmlformats.org/officeDocument/2006/relationships/image" Target="../media/image762.png"/><Relationship Id="rId163" Type="http://schemas.openxmlformats.org/officeDocument/2006/relationships/customXml" Target="../ink/ink790.xml"/><Relationship Id="rId3" Type="http://schemas.openxmlformats.org/officeDocument/2006/relationships/customXml" Target="../ink/ink710.xml"/><Relationship Id="rId25" Type="http://schemas.openxmlformats.org/officeDocument/2006/relationships/customXml" Target="../ink/ink721.xml"/><Relationship Id="rId46" Type="http://schemas.openxmlformats.org/officeDocument/2006/relationships/image" Target="../media/image714.png"/><Relationship Id="rId67" Type="http://schemas.openxmlformats.org/officeDocument/2006/relationships/customXml" Target="../ink/ink742.xml"/><Relationship Id="rId116" Type="http://schemas.openxmlformats.org/officeDocument/2006/relationships/image" Target="../media/image749.png"/><Relationship Id="rId137" Type="http://schemas.openxmlformats.org/officeDocument/2006/relationships/customXml" Target="../ink/ink777.xml"/><Relationship Id="rId158" Type="http://schemas.openxmlformats.org/officeDocument/2006/relationships/image" Target="../media/image770.png"/><Relationship Id="rId20" Type="http://schemas.openxmlformats.org/officeDocument/2006/relationships/image" Target="../media/image701.png"/><Relationship Id="rId41" Type="http://schemas.openxmlformats.org/officeDocument/2006/relationships/customXml" Target="../ink/ink729.xml"/><Relationship Id="rId62" Type="http://schemas.openxmlformats.org/officeDocument/2006/relationships/image" Target="../media/image722.png"/><Relationship Id="rId83" Type="http://schemas.openxmlformats.org/officeDocument/2006/relationships/customXml" Target="../ink/ink750.xml"/><Relationship Id="rId88" Type="http://schemas.openxmlformats.org/officeDocument/2006/relationships/image" Target="../media/image735.png"/><Relationship Id="rId111" Type="http://schemas.openxmlformats.org/officeDocument/2006/relationships/customXml" Target="../ink/ink764.xml"/><Relationship Id="rId132" Type="http://schemas.openxmlformats.org/officeDocument/2006/relationships/image" Target="../media/image757.png"/><Relationship Id="rId153" Type="http://schemas.openxmlformats.org/officeDocument/2006/relationships/customXml" Target="../ink/ink785.xml"/><Relationship Id="rId174" Type="http://schemas.openxmlformats.org/officeDocument/2006/relationships/image" Target="../media/image675.png"/><Relationship Id="rId15" Type="http://schemas.openxmlformats.org/officeDocument/2006/relationships/customXml" Target="../ink/ink716.xml"/><Relationship Id="rId36" Type="http://schemas.openxmlformats.org/officeDocument/2006/relationships/image" Target="../media/image709.png"/><Relationship Id="rId57" Type="http://schemas.openxmlformats.org/officeDocument/2006/relationships/customXml" Target="../ink/ink737.xml"/><Relationship Id="rId106" Type="http://schemas.openxmlformats.org/officeDocument/2006/relationships/image" Target="../media/image744.png"/><Relationship Id="rId127" Type="http://schemas.openxmlformats.org/officeDocument/2006/relationships/customXml" Target="../ink/ink772.xml"/><Relationship Id="rId10" Type="http://schemas.openxmlformats.org/officeDocument/2006/relationships/image" Target="../media/image696.png"/><Relationship Id="rId31" Type="http://schemas.openxmlformats.org/officeDocument/2006/relationships/customXml" Target="../ink/ink724.xml"/><Relationship Id="rId52" Type="http://schemas.openxmlformats.org/officeDocument/2006/relationships/image" Target="../media/image717.png"/><Relationship Id="rId73" Type="http://schemas.openxmlformats.org/officeDocument/2006/relationships/customXml" Target="../ink/ink745.xml"/><Relationship Id="rId78" Type="http://schemas.openxmlformats.org/officeDocument/2006/relationships/image" Target="../media/image730.png"/><Relationship Id="rId94" Type="http://schemas.openxmlformats.org/officeDocument/2006/relationships/image" Target="../media/image738.png"/><Relationship Id="rId99" Type="http://schemas.openxmlformats.org/officeDocument/2006/relationships/customXml" Target="../ink/ink758.xml"/><Relationship Id="rId101" Type="http://schemas.openxmlformats.org/officeDocument/2006/relationships/customXml" Target="../ink/ink759.xml"/><Relationship Id="rId122" Type="http://schemas.openxmlformats.org/officeDocument/2006/relationships/image" Target="../media/image752.png"/><Relationship Id="rId143" Type="http://schemas.openxmlformats.org/officeDocument/2006/relationships/customXml" Target="../ink/ink780.xml"/><Relationship Id="rId148" Type="http://schemas.openxmlformats.org/officeDocument/2006/relationships/image" Target="../media/image765.png"/><Relationship Id="rId164" Type="http://schemas.openxmlformats.org/officeDocument/2006/relationships/image" Target="../media/image773.png"/><Relationship Id="rId169" Type="http://schemas.openxmlformats.org/officeDocument/2006/relationships/customXml" Target="../ink/ink793.xml"/><Relationship Id="rId4" Type="http://schemas.openxmlformats.org/officeDocument/2006/relationships/image" Target="../media/image693.png"/><Relationship Id="rId9" Type="http://schemas.openxmlformats.org/officeDocument/2006/relationships/customXml" Target="../ink/ink713.xml"/><Relationship Id="rId26" Type="http://schemas.openxmlformats.org/officeDocument/2006/relationships/image" Target="../media/image704.png"/><Relationship Id="rId47" Type="http://schemas.openxmlformats.org/officeDocument/2006/relationships/customXml" Target="../ink/ink732.xml"/><Relationship Id="rId68" Type="http://schemas.openxmlformats.org/officeDocument/2006/relationships/image" Target="../media/image725.png"/><Relationship Id="rId89" Type="http://schemas.openxmlformats.org/officeDocument/2006/relationships/customXml" Target="../ink/ink753.xml"/><Relationship Id="rId112" Type="http://schemas.openxmlformats.org/officeDocument/2006/relationships/image" Target="../media/image747.png"/><Relationship Id="rId133" Type="http://schemas.openxmlformats.org/officeDocument/2006/relationships/customXml" Target="../ink/ink775.xml"/><Relationship Id="rId154" Type="http://schemas.openxmlformats.org/officeDocument/2006/relationships/image" Target="../media/image768.png"/><Relationship Id="rId16" Type="http://schemas.openxmlformats.org/officeDocument/2006/relationships/image" Target="../media/image699.png"/><Relationship Id="rId37" Type="http://schemas.openxmlformats.org/officeDocument/2006/relationships/customXml" Target="../ink/ink727.xml"/><Relationship Id="rId58" Type="http://schemas.openxmlformats.org/officeDocument/2006/relationships/image" Target="../media/image720.png"/><Relationship Id="rId79" Type="http://schemas.openxmlformats.org/officeDocument/2006/relationships/customXml" Target="../ink/ink748.xml"/><Relationship Id="rId102" Type="http://schemas.openxmlformats.org/officeDocument/2006/relationships/image" Target="../media/image742.png"/><Relationship Id="rId123" Type="http://schemas.openxmlformats.org/officeDocument/2006/relationships/customXml" Target="../ink/ink770.xml"/><Relationship Id="rId144" Type="http://schemas.openxmlformats.org/officeDocument/2006/relationships/image" Target="../media/image763.png"/><Relationship Id="rId90" Type="http://schemas.openxmlformats.org/officeDocument/2006/relationships/image" Target="../media/image736.png"/><Relationship Id="rId165" Type="http://schemas.openxmlformats.org/officeDocument/2006/relationships/customXml" Target="../ink/ink791.xml"/><Relationship Id="rId27" Type="http://schemas.openxmlformats.org/officeDocument/2006/relationships/customXml" Target="../ink/ink722.xml"/><Relationship Id="rId48" Type="http://schemas.openxmlformats.org/officeDocument/2006/relationships/image" Target="../media/image715.png"/><Relationship Id="rId69" Type="http://schemas.openxmlformats.org/officeDocument/2006/relationships/customXml" Target="../ink/ink743.xml"/><Relationship Id="rId113" Type="http://schemas.openxmlformats.org/officeDocument/2006/relationships/customXml" Target="../ink/ink765.xml"/><Relationship Id="rId134" Type="http://schemas.openxmlformats.org/officeDocument/2006/relationships/image" Target="../media/image758.png"/><Relationship Id="rId80" Type="http://schemas.openxmlformats.org/officeDocument/2006/relationships/image" Target="../media/image731.png"/><Relationship Id="rId155" Type="http://schemas.openxmlformats.org/officeDocument/2006/relationships/customXml" Target="../ink/ink786.xml"/><Relationship Id="rId17" Type="http://schemas.openxmlformats.org/officeDocument/2006/relationships/customXml" Target="../ink/ink717.xml"/><Relationship Id="rId38" Type="http://schemas.openxmlformats.org/officeDocument/2006/relationships/image" Target="../media/image710.png"/><Relationship Id="rId59" Type="http://schemas.openxmlformats.org/officeDocument/2006/relationships/customXml" Target="../ink/ink738.xml"/><Relationship Id="rId103" Type="http://schemas.openxmlformats.org/officeDocument/2006/relationships/customXml" Target="../ink/ink760.xml"/><Relationship Id="rId124" Type="http://schemas.openxmlformats.org/officeDocument/2006/relationships/image" Target="../media/image753.png"/><Relationship Id="rId70" Type="http://schemas.openxmlformats.org/officeDocument/2006/relationships/image" Target="../media/image726.png"/><Relationship Id="rId91" Type="http://schemas.openxmlformats.org/officeDocument/2006/relationships/customXml" Target="../ink/ink754.xml"/><Relationship Id="rId145" Type="http://schemas.openxmlformats.org/officeDocument/2006/relationships/customXml" Target="../ink/ink781.xml"/><Relationship Id="rId166" Type="http://schemas.openxmlformats.org/officeDocument/2006/relationships/image" Target="../media/image77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0.png"/><Relationship Id="rId3" Type="http://schemas.openxmlformats.org/officeDocument/2006/relationships/customXml" Target="../ink/ink796.xml"/><Relationship Id="rId7" Type="http://schemas.openxmlformats.org/officeDocument/2006/relationships/customXml" Target="../ink/ink798.xm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10.png"/><Relationship Id="rId5" Type="http://schemas.openxmlformats.org/officeDocument/2006/relationships/customXml" Target="../ink/ink797.xml"/><Relationship Id="rId4" Type="http://schemas.openxmlformats.org/officeDocument/2006/relationships/image" Target="../media/image640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0.png"/><Relationship Id="rId3" Type="http://schemas.openxmlformats.org/officeDocument/2006/relationships/customXml" Target="../ink/ink799.xml"/><Relationship Id="rId7" Type="http://schemas.openxmlformats.org/officeDocument/2006/relationships/customXml" Target="../ink/ink801.xml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50.png"/><Relationship Id="rId5" Type="http://schemas.openxmlformats.org/officeDocument/2006/relationships/customXml" Target="../ink/ink800.xml"/><Relationship Id="rId4" Type="http://schemas.openxmlformats.org/officeDocument/2006/relationships/image" Target="../media/image644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5.png"/><Relationship Id="rId13" Type="http://schemas.openxmlformats.org/officeDocument/2006/relationships/customXml" Target="../ink/ink807.xml"/><Relationship Id="rId3" Type="http://schemas.openxmlformats.org/officeDocument/2006/relationships/customXml" Target="../ink/ink802.xml"/><Relationship Id="rId7" Type="http://schemas.openxmlformats.org/officeDocument/2006/relationships/customXml" Target="../ink/ink804.xml"/><Relationship Id="rId12" Type="http://schemas.openxmlformats.org/officeDocument/2006/relationships/image" Target="../media/image787.png"/><Relationship Id="rId2" Type="http://schemas.openxmlformats.org/officeDocument/2006/relationships/image" Target="../media/image106.jpeg"/><Relationship Id="rId16" Type="http://schemas.openxmlformats.org/officeDocument/2006/relationships/image" Target="../media/image7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4.png"/><Relationship Id="rId11" Type="http://schemas.openxmlformats.org/officeDocument/2006/relationships/customXml" Target="../ink/ink806.xml"/><Relationship Id="rId5" Type="http://schemas.openxmlformats.org/officeDocument/2006/relationships/customXml" Target="../ink/ink803.xml"/><Relationship Id="rId15" Type="http://schemas.openxmlformats.org/officeDocument/2006/relationships/customXml" Target="../ink/ink808.xml"/><Relationship Id="rId10" Type="http://schemas.openxmlformats.org/officeDocument/2006/relationships/image" Target="../media/image786.png"/><Relationship Id="rId4" Type="http://schemas.openxmlformats.org/officeDocument/2006/relationships/image" Target="../media/image783.png"/><Relationship Id="rId9" Type="http://schemas.openxmlformats.org/officeDocument/2006/relationships/customXml" Target="../ink/ink805.xml"/><Relationship Id="rId14" Type="http://schemas.openxmlformats.org/officeDocument/2006/relationships/image" Target="../media/image78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14.xml"/><Relationship Id="rId18" Type="http://schemas.openxmlformats.org/officeDocument/2006/relationships/image" Target="../media/image781.png"/><Relationship Id="rId26" Type="http://schemas.openxmlformats.org/officeDocument/2006/relationships/image" Target="../media/image792.png"/><Relationship Id="rId39" Type="http://schemas.openxmlformats.org/officeDocument/2006/relationships/customXml" Target="../ink/ink827.xml"/><Relationship Id="rId21" Type="http://schemas.openxmlformats.org/officeDocument/2006/relationships/customXml" Target="../ink/ink818.xml"/><Relationship Id="rId34" Type="http://schemas.openxmlformats.org/officeDocument/2006/relationships/image" Target="../media/image796.png"/><Relationship Id="rId42" Type="http://schemas.openxmlformats.org/officeDocument/2006/relationships/image" Target="../media/image800.png"/><Relationship Id="rId7" Type="http://schemas.openxmlformats.org/officeDocument/2006/relationships/customXml" Target="../ink/ink811.xml"/><Relationship Id="rId2" Type="http://schemas.openxmlformats.org/officeDocument/2006/relationships/image" Target="../media/image113.jpeg"/><Relationship Id="rId16" Type="http://schemas.openxmlformats.org/officeDocument/2006/relationships/image" Target="../media/image780.png"/><Relationship Id="rId29" Type="http://schemas.openxmlformats.org/officeDocument/2006/relationships/customXml" Target="../ink/ink8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6.png"/><Relationship Id="rId11" Type="http://schemas.openxmlformats.org/officeDocument/2006/relationships/customXml" Target="../ink/ink813.xml"/><Relationship Id="rId24" Type="http://schemas.openxmlformats.org/officeDocument/2006/relationships/image" Target="../media/image791.png"/><Relationship Id="rId32" Type="http://schemas.openxmlformats.org/officeDocument/2006/relationships/image" Target="../media/image795.png"/><Relationship Id="rId37" Type="http://schemas.openxmlformats.org/officeDocument/2006/relationships/customXml" Target="../ink/ink826.xml"/><Relationship Id="rId40" Type="http://schemas.openxmlformats.org/officeDocument/2006/relationships/image" Target="../media/image799.png"/><Relationship Id="rId45" Type="http://schemas.openxmlformats.org/officeDocument/2006/relationships/customXml" Target="../ink/ink830.xml"/><Relationship Id="rId5" Type="http://schemas.openxmlformats.org/officeDocument/2006/relationships/customXml" Target="../ink/ink810.xml"/><Relationship Id="rId15" Type="http://schemas.openxmlformats.org/officeDocument/2006/relationships/customXml" Target="../ink/ink815.xml"/><Relationship Id="rId23" Type="http://schemas.openxmlformats.org/officeDocument/2006/relationships/customXml" Target="../ink/ink819.xml"/><Relationship Id="rId28" Type="http://schemas.openxmlformats.org/officeDocument/2006/relationships/image" Target="../media/image793.png"/><Relationship Id="rId36" Type="http://schemas.openxmlformats.org/officeDocument/2006/relationships/image" Target="../media/image797.png"/><Relationship Id="rId10" Type="http://schemas.openxmlformats.org/officeDocument/2006/relationships/image" Target="../media/image692.png"/><Relationship Id="rId19" Type="http://schemas.openxmlformats.org/officeDocument/2006/relationships/customXml" Target="../ink/ink817.xml"/><Relationship Id="rId31" Type="http://schemas.openxmlformats.org/officeDocument/2006/relationships/customXml" Target="../ink/ink823.xml"/><Relationship Id="rId44" Type="http://schemas.openxmlformats.org/officeDocument/2006/relationships/image" Target="../media/image801.png"/><Relationship Id="rId4" Type="http://schemas.openxmlformats.org/officeDocument/2006/relationships/image" Target="../media/image635.png"/><Relationship Id="rId9" Type="http://schemas.openxmlformats.org/officeDocument/2006/relationships/customXml" Target="../ink/ink812.xml"/><Relationship Id="rId14" Type="http://schemas.openxmlformats.org/officeDocument/2006/relationships/image" Target="../media/image779.png"/><Relationship Id="rId22" Type="http://schemas.openxmlformats.org/officeDocument/2006/relationships/image" Target="../media/image790.png"/><Relationship Id="rId27" Type="http://schemas.openxmlformats.org/officeDocument/2006/relationships/customXml" Target="../ink/ink821.xml"/><Relationship Id="rId30" Type="http://schemas.openxmlformats.org/officeDocument/2006/relationships/image" Target="../media/image794.png"/><Relationship Id="rId35" Type="http://schemas.openxmlformats.org/officeDocument/2006/relationships/customXml" Target="../ink/ink825.xml"/><Relationship Id="rId43" Type="http://schemas.openxmlformats.org/officeDocument/2006/relationships/customXml" Target="../ink/ink829.xml"/><Relationship Id="rId8" Type="http://schemas.openxmlformats.org/officeDocument/2006/relationships/image" Target="../media/image637.png"/><Relationship Id="rId3" Type="http://schemas.openxmlformats.org/officeDocument/2006/relationships/customXml" Target="../ink/ink809.xml"/><Relationship Id="rId12" Type="http://schemas.openxmlformats.org/officeDocument/2006/relationships/image" Target="../media/image778.png"/><Relationship Id="rId17" Type="http://schemas.openxmlformats.org/officeDocument/2006/relationships/customXml" Target="../ink/ink816.xml"/><Relationship Id="rId25" Type="http://schemas.openxmlformats.org/officeDocument/2006/relationships/customXml" Target="../ink/ink820.xml"/><Relationship Id="rId33" Type="http://schemas.openxmlformats.org/officeDocument/2006/relationships/customXml" Target="../ink/ink824.xml"/><Relationship Id="rId38" Type="http://schemas.openxmlformats.org/officeDocument/2006/relationships/image" Target="../media/image798.png"/><Relationship Id="rId46" Type="http://schemas.openxmlformats.org/officeDocument/2006/relationships/image" Target="../media/image802.png"/><Relationship Id="rId20" Type="http://schemas.openxmlformats.org/officeDocument/2006/relationships/image" Target="../media/image782.png"/><Relationship Id="rId41" Type="http://schemas.openxmlformats.org/officeDocument/2006/relationships/customXml" Target="../ink/ink828.xml"/></Relationships>
</file>

<file path=ppt/slides/_rels/slide1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5.png"/><Relationship Id="rId21" Type="http://schemas.openxmlformats.org/officeDocument/2006/relationships/customXml" Target="../ink/ink840.xml"/><Relationship Id="rId42" Type="http://schemas.openxmlformats.org/officeDocument/2006/relationships/image" Target="../media/image823.png"/><Relationship Id="rId47" Type="http://schemas.openxmlformats.org/officeDocument/2006/relationships/customXml" Target="../ink/ink853.xml"/><Relationship Id="rId63" Type="http://schemas.openxmlformats.org/officeDocument/2006/relationships/customXml" Target="../ink/ink861.xml"/><Relationship Id="rId68" Type="http://schemas.openxmlformats.org/officeDocument/2006/relationships/image" Target="../media/image836.png"/><Relationship Id="rId84" Type="http://schemas.openxmlformats.org/officeDocument/2006/relationships/image" Target="../media/image844.png"/><Relationship Id="rId89" Type="http://schemas.openxmlformats.org/officeDocument/2006/relationships/customXml" Target="../ink/ink874.xml"/><Relationship Id="rId16" Type="http://schemas.openxmlformats.org/officeDocument/2006/relationships/image" Target="../media/image810.png"/><Relationship Id="rId11" Type="http://schemas.openxmlformats.org/officeDocument/2006/relationships/customXml" Target="../ink/ink835.xml"/><Relationship Id="rId32" Type="http://schemas.openxmlformats.org/officeDocument/2006/relationships/image" Target="../media/image818.png"/><Relationship Id="rId37" Type="http://schemas.openxmlformats.org/officeDocument/2006/relationships/customXml" Target="../ink/ink848.xml"/><Relationship Id="rId53" Type="http://schemas.openxmlformats.org/officeDocument/2006/relationships/customXml" Target="../ink/ink856.xml"/><Relationship Id="rId58" Type="http://schemas.openxmlformats.org/officeDocument/2006/relationships/image" Target="../media/image831.png"/><Relationship Id="rId74" Type="http://schemas.openxmlformats.org/officeDocument/2006/relationships/image" Target="../media/image839.png"/><Relationship Id="rId79" Type="http://schemas.openxmlformats.org/officeDocument/2006/relationships/customXml" Target="../ink/ink869.xml"/><Relationship Id="rId5" Type="http://schemas.openxmlformats.org/officeDocument/2006/relationships/customXml" Target="../ink/ink832.xml"/><Relationship Id="rId90" Type="http://schemas.openxmlformats.org/officeDocument/2006/relationships/image" Target="../media/image847.png"/><Relationship Id="rId95" Type="http://schemas.openxmlformats.org/officeDocument/2006/relationships/customXml" Target="../ink/ink877.xml"/><Relationship Id="rId22" Type="http://schemas.openxmlformats.org/officeDocument/2006/relationships/image" Target="../media/image813.png"/><Relationship Id="rId27" Type="http://schemas.openxmlformats.org/officeDocument/2006/relationships/customXml" Target="../ink/ink843.xml"/><Relationship Id="rId43" Type="http://schemas.openxmlformats.org/officeDocument/2006/relationships/customXml" Target="../ink/ink851.xml"/><Relationship Id="rId48" Type="http://schemas.openxmlformats.org/officeDocument/2006/relationships/image" Target="../media/image826.png"/><Relationship Id="rId64" Type="http://schemas.openxmlformats.org/officeDocument/2006/relationships/image" Target="../media/image834.png"/><Relationship Id="rId69" Type="http://schemas.openxmlformats.org/officeDocument/2006/relationships/customXml" Target="../ink/ink864.xml"/><Relationship Id="rId8" Type="http://schemas.openxmlformats.org/officeDocument/2006/relationships/image" Target="../media/image806.png"/><Relationship Id="rId51" Type="http://schemas.openxmlformats.org/officeDocument/2006/relationships/customXml" Target="../ink/ink855.xml"/><Relationship Id="rId72" Type="http://schemas.openxmlformats.org/officeDocument/2006/relationships/image" Target="../media/image838.png"/><Relationship Id="rId80" Type="http://schemas.openxmlformats.org/officeDocument/2006/relationships/image" Target="../media/image842.png"/><Relationship Id="rId85" Type="http://schemas.openxmlformats.org/officeDocument/2006/relationships/customXml" Target="../ink/ink872.xml"/><Relationship Id="rId93" Type="http://schemas.openxmlformats.org/officeDocument/2006/relationships/customXml" Target="../ink/ink876.xml"/><Relationship Id="rId3" Type="http://schemas.openxmlformats.org/officeDocument/2006/relationships/customXml" Target="../ink/ink831.xml"/><Relationship Id="rId12" Type="http://schemas.openxmlformats.org/officeDocument/2006/relationships/image" Target="../media/image808.png"/><Relationship Id="rId17" Type="http://schemas.openxmlformats.org/officeDocument/2006/relationships/customXml" Target="../ink/ink838.xml"/><Relationship Id="rId25" Type="http://schemas.openxmlformats.org/officeDocument/2006/relationships/customXml" Target="../ink/ink842.xml"/><Relationship Id="rId33" Type="http://schemas.openxmlformats.org/officeDocument/2006/relationships/customXml" Target="../ink/ink846.xml"/><Relationship Id="rId38" Type="http://schemas.openxmlformats.org/officeDocument/2006/relationships/image" Target="../media/image821.png"/><Relationship Id="rId46" Type="http://schemas.openxmlformats.org/officeDocument/2006/relationships/image" Target="../media/image825.png"/><Relationship Id="rId59" Type="http://schemas.openxmlformats.org/officeDocument/2006/relationships/customXml" Target="../ink/ink859.xml"/><Relationship Id="rId67" Type="http://schemas.openxmlformats.org/officeDocument/2006/relationships/customXml" Target="../ink/ink863.xml"/><Relationship Id="rId20" Type="http://schemas.openxmlformats.org/officeDocument/2006/relationships/image" Target="../media/image812.png"/><Relationship Id="rId41" Type="http://schemas.openxmlformats.org/officeDocument/2006/relationships/customXml" Target="../ink/ink850.xml"/><Relationship Id="rId54" Type="http://schemas.openxmlformats.org/officeDocument/2006/relationships/image" Target="../media/image829.png"/><Relationship Id="rId62" Type="http://schemas.openxmlformats.org/officeDocument/2006/relationships/image" Target="../media/image833.png"/><Relationship Id="rId70" Type="http://schemas.openxmlformats.org/officeDocument/2006/relationships/image" Target="../media/image837.png"/><Relationship Id="rId75" Type="http://schemas.openxmlformats.org/officeDocument/2006/relationships/customXml" Target="../ink/ink867.xml"/><Relationship Id="rId83" Type="http://schemas.openxmlformats.org/officeDocument/2006/relationships/customXml" Target="../ink/ink871.xml"/><Relationship Id="rId88" Type="http://schemas.openxmlformats.org/officeDocument/2006/relationships/image" Target="../media/image846.png"/><Relationship Id="rId91" Type="http://schemas.openxmlformats.org/officeDocument/2006/relationships/customXml" Target="../ink/ink875.xml"/><Relationship Id="rId96" Type="http://schemas.openxmlformats.org/officeDocument/2006/relationships/image" Target="../media/image8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5.png"/><Relationship Id="rId15" Type="http://schemas.openxmlformats.org/officeDocument/2006/relationships/customXml" Target="../ink/ink837.xml"/><Relationship Id="rId23" Type="http://schemas.openxmlformats.org/officeDocument/2006/relationships/customXml" Target="../ink/ink841.xml"/><Relationship Id="rId28" Type="http://schemas.openxmlformats.org/officeDocument/2006/relationships/image" Target="../media/image816.png"/><Relationship Id="rId36" Type="http://schemas.openxmlformats.org/officeDocument/2006/relationships/image" Target="../media/image820.png"/><Relationship Id="rId49" Type="http://schemas.openxmlformats.org/officeDocument/2006/relationships/customXml" Target="../ink/ink854.xml"/><Relationship Id="rId57" Type="http://schemas.openxmlformats.org/officeDocument/2006/relationships/customXml" Target="../ink/ink858.xml"/><Relationship Id="rId10" Type="http://schemas.openxmlformats.org/officeDocument/2006/relationships/image" Target="../media/image807.png"/><Relationship Id="rId31" Type="http://schemas.openxmlformats.org/officeDocument/2006/relationships/customXml" Target="../ink/ink845.xml"/><Relationship Id="rId44" Type="http://schemas.openxmlformats.org/officeDocument/2006/relationships/image" Target="../media/image824.png"/><Relationship Id="rId52" Type="http://schemas.openxmlformats.org/officeDocument/2006/relationships/image" Target="../media/image828.png"/><Relationship Id="rId60" Type="http://schemas.openxmlformats.org/officeDocument/2006/relationships/image" Target="../media/image832.png"/><Relationship Id="rId65" Type="http://schemas.openxmlformats.org/officeDocument/2006/relationships/customXml" Target="../ink/ink862.xml"/><Relationship Id="rId73" Type="http://schemas.openxmlformats.org/officeDocument/2006/relationships/customXml" Target="../ink/ink866.xml"/><Relationship Id="rId78" Type="http://schemas.openxmlformats.org/officeDocument/2006/relationships/image" Target="../media/image841.png"/><Relationship Id="rId81" Type="http://schemas.openxmlformats.org/officeDocument/2006/relationships/customXml" Target="../ink/ink870.xml"/><Relationship Id="rId86" Type="http://schemas.openxmlformats.org/officeDocument/2006/relationships/image" Target="../media/image845.png"/><Relationship Id="rId94" Type="http://schemas.openxmlformats.org/officeDocument/2006/relationships/image" Target="../media/image849.png"/><Relationship Id="rId4" Type="http://schemas.openxmlformats.org/officeDocument/2006/relationships/image" Target="../media/image804.png"/><Relationship Id="rId9" Type="http://schemas.openxmlformats.org/officeDocument/2006/relationships/customXml" Target="../ink/ink834.xml"/><Relationship Id="rId13" Type="http://schemas.openxmlformats.org/officeDocument/2006/relationships/customXml" Target="../ink/ink836.xml"/><Relationship Id="rId18" Type="http://schemas.openxmlformats.org/officeDocument/2006/relationships/image" Target="../media/image811.png"/><Relationship Id="rId39" Type="http://schemas.openxmlformats.org/officeDocument/2006/relationships/customXml" Target="../ink/ink849.xml"/><Relationship Id="rId34" Type="http://schemas.openxmlformats.org/officeDocument/2006/relationships/image" Target="../media/image819.png"/><Relationship Id="rId50" Type="http://schemas.openxmlformats.org/officeDocument/2006/relationships/image" Target="../media/image827.png"/><Relationship Id="rId55" Type="http://schemas.openxmlformats.org/officeDocument/2006/relationships/customXml" Target="../ink/ink857.xml"/><Relationship Id="rId76" Type="http://schemas.openxmlformats.org/officeDocument/2006/relationships/image" Target="../media/image840.png"/><Relationship Id="rId7" Type="http://schemas.openxmlformats.org/officeDocument/2006/relationships/customXml" Target="../ink/ink833.xml"/><Relationship Id="rId71" Type="http://schemas.openxmlformats.org/officeDocument/2006/relationships/customXml" Target="../ink/ink865.xml"/><Relationship Id="rId92" Type="http://schemas.openxmlformats.org/officeDocument/2006/relationships/image" Target="../media/image848.png"/><Relationship Id="rId2" Type="http://schemas.openxmlformats.org/officeDocument/2006/relationships/image" Target="../media/image803.jpeg"/><Relationship Id="rId29" Type="http://schemas.openxmlformats.org/officeDocument/2006/relationships/customXml" Target="../ink/ink844.xml"/><Relationship Id="rId24" Type="http://schemas.openxmlformats.org/officeDocument/2006/relationships/image" Target="../media/image814.png"/><Relationship Id="rId40" Type="http://schemas.openxmlformats.org/officeDocument/2006/relationships/image" Target="../media/image822.png"/><Relationship Id="rId45" Type="http://schemas.openxmlformats.org/officeDocument/2006/relationships/customXml" Target="../ink/ink852.xml"/><Relationship Id="rId66" Type="http://schemas.openxmlformats.org/officeDocument/2006/relationships/image" Target="../media/image835.png"/><Relationship Id="rId87" Type="http://schemas.openxmlformats.org/officeDocument/2006/relationships/customXml" Target="../ink/ink873.xml"/><Relationship Id="rId61" Type="http://schemas.openxmlformats.org/officeDocument/2006/relationships/customXml" Target="../ink/ink860.xml"/><Relationship Id="rId82" Type="http://schemas.openxmlformats.org/officeDocument/2006/relationships/image" Target="../media/image843.png"/><Relationship Id="rId19" Type="http://schemas.openxmlformats.org/officeDocument/2006/relationships/customXml" Target="../ink/ink839.xml"/><Relationship Id="rId14" Type="http://schemas.openxmlformats.org/officeDocument/2006/relationships/image" Target="../media/image809.png"/><Relationship Id="rId30" Type="http://schemas.openxmlformats.org/officeDocument/2006/relationships/image" Target="../media/image817.png"/><Relationship Id="rId35" Type="http://schemas.openxmlformats.org/officeDocument/2006/relationships/customXml" Target="../ink/ink847.xml"/><Relationship Id="rId56" Type="http://schemas.openxmlformats.org/officeDocument/2006/relationships/image" Target="../media/image830.png"/><Relationship Id="rId77" Type="http://schemas.openxmlformats.org/officeDocument/2006/relationships/customXml" Target="../ink/ink868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4.png"/><Relationship Id="rId3" Type="http://schemas.openxmlformats.org/officeDocument/2006/relationships/customXml" Target="../ink/ink878.xml"/><Relationship Id="rId7" Type="http://schemas.openxmlformats.org/officeDocument/2006/relationships/customXml" Target="../ink/ink880.xml"/><Relationship Id="rId2" Type="http://schemas.openxmlformats.org/officeDocument/2006/relationships/image" Target="../media/image8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3.png"/><Relationship Id="rId5" Type="http://schemas.openxmlformats.org/officeDocument/2006/relationships/customXml" Target="../ink/ink879.xml"/><Relationship Id="rId4" Type="http://schemas.openxmlformats.org/officeDocument/2006/relationships/image" Target="../media/image85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8.png"/><Relationship Id="rId3" Type="http://schemas.openxmlformats.org/officeDocument/2006/relationships/customXml" Target="../ink/ink881.xml"/><Relationship Id="rId7" Type="http://schemas.openxmlformats.org/officeDocument/2006/relationships/customXml" Target="../ink/ink883.xml"/><Relationship Id="rId2" Type="http://schemas.openxmlformats.org/officeDocument/2006/relationships/image" Target="../media/image8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7.png"/><Relationship Id="rId5" Type="http://schemas.openxmlformats.org/officeDocument/2006/relationships/customXml" Target="../ink/ink882.xml"/><Relationship Id="rId10" Type="http://schemas.openxmlformats.org/officeDocument/2006/relationships/image" Target="../media/image859.png"/><Relationship Id="rId4" Type="http://schemas.openxmlformats.org/officeDocument/2006/relationships/image" Target="../media/image856.png"/><Relationship Id="rId9" Type="http://schemas.openxmlformats.org/officeDocument/2006/relationships/customXml" Target="../ink/ink88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5.xml"/><Relationship Id="rId2" Type="http://schemas.openxmlformats.org/officeDocument/2006/relationships/image" Target="../media/image8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2.png"/><Relationship Id="rId5" Type="http://schemas.openxmlformats.org/officeDocument/2006/relationships/customXml" Target="../ink/ink886.xml"/><Relationship Id="rId4" Type="http://schemas.openxmlformats.org/officeDocument/2006/relationships/image" Target="../media/image861.png"/></Relationships>
</file>

<file path=ppt/slides/_rels/slide1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4.png"/><Relationship Id="rId21" Type="http://schemas.openxmlformats.org/officeDocument/2006/relationships/customXml" Target="../ink/ink896.xml"/><Relationship Id="rId34" Type="http://schemas.openxmlformats.org/officeDocument/2006/relationships/customXml" Target="../ink/ink903.xml"/><Relationship Id="rId42" Type="http://schemas.openxmlformats.org/officeDocument/2006/relationships/image" Target="../media/image881.png"/><Relationship Id="rId47" Type="http://schemas.openxmlformats.org/officeDocument/2006/relationships/customXml" Target="../ink/ink910.xml"/><Relationship Id="rId50" Type="http://schemas.openxmlformats.org/officeDocument/2006/relationships/image" Target="../media/image885.png"/><Relationship Id="rId55" Type="http://schemas.openxmlformats.org/officeDocument/2006/relationships/customXml" Target="../ink/ink914.xml"/><Relationship Id="rId63" Type="http://schemas.openxmlformats.org/officeDocument/2006/relationships/image" Target="../media/image891.png"/><Relationship Id="rId7" Type="http://schemas.openxmlformats.org/officeDocument/2006/relationships/customXml" Target="../ink/ink889.xml"/><Relationship Id="rId2" Type="http://schemas.openxmlformats.org/officeDocument/2006/relationships/image" Target="../media/image863.jpeg"/><Relationship Id="rId16" Type="http://schemas.openxmlformats.org/officeDocument/2006/relationships/image" Target="../media/image870.png"/><Relationship Id="rId29" Type="http://schemas.openxmlformats.org/officeDocument/2006/relationships/customXml" Target="../ink/ink900.xml"/><Relationship Id="rId11" Type="http://schemas.openxmlformats.org/officeDocument/2006/relationships/customXml" Target="../ink/ink891.xml"/><Relationship Id="rId24" Type="http://schemas.openxmlformats.org/officeDocument/2006/relationships/image" Target="../media/image804.png"/><Relationship Id="rId32" Type="http://schemas.openxmlformats.org/officeDocument/2006/relationships/customXml" Target="../ink/ink902.xml"/><Relationship Id="rId37" Type="http://schemas.openxmlformats.org/officeDocument/2006/relationships/image" Target="../media/image879.png"/><Relationship Id="rId40" Type="http://schemas.openxmlformats.org/officeDocument/2006/relationships/customXml" Target="../ink/ink906.xml"/><Relationship Id="rId45" Type="http://schemas.openxmlformats.org/officeDocument/2006/relationships/customXml" Target="../ink/ink909.xml"/><Relationship Id="rId53" Type="http://schemas.openxmlformats.org/officeDocument/2006/relationships/customXml" Target="../ink/ink913.xml"/><Relationship Id="rId58" Type="http://schemas.openxmlformats.org/officeDocument/2006/relationships/image" Target="../media/image889.png"/><Relationship Id="rId66" Type="http://schemas.openxmlformats.org/officeDocument/2006/relationships/customXml" Target="../ink/ink921.xml"/><Relationship Id="rId5" Type="http://schemas.openxmlformats.org/officeDocument/2006/relationships/customXml" Target="../ink/ink888.xml"/><Relationship Id="rId61" Type="http://schemas.openxmlformats.org/officeDocument/2006/relationships/customXml" Target="../ink/ink917.xml"/><Relationship Id="rId19" Type="http://schemas.openxmlformats.org/officeDocument/2006/relationships/customXml" Target="../ink/ink895.xml"/><Relationship Id="rId14" Type="http://schemas.openxmlformats.org/officeDocument/2006/relationships/image" Target="../media/image869.png"/><Relationship Id="rId22" Type="http://schemas.openxmlformats.org/officeDocument/2006/relationships/image" Target="../media/image873.png"/><Relationship Id="rId27" Type="http://schemas.openxmlformats.org/officeDocument/2006/relationships/customXml" Target="../ink/ink899.xml"/><Relationship Id="rId30" Type="http://schemas.openxmlformats.org/officeDocument/2006/relationships/customXml" Target="../ink/ink901.xml"/><Relationship Id="rId35" Type="http://schemas.openxmlformats.org/officeDocument/2006/relationships/image" Target="../media/image878.png"/><Relationship Id="rId43" Type="http://schemas.openxmlformats.org/officeDocument/2006/relationships/customXml" Target="../ink/ink908.xml"/><Relationship Id="rId48" Type="http://schemas.openxmlformats.org/officeDocument/2006/relationships/image" Target="../media/image884.png"/><Relationship Id="rId56" Type="http://schemas.openxmlformats.org/officeDocument/2006/relationships/image" Target="../media/image888.png"/><Relationship Id="rId64" Type="http://schemas.openxmlformats.org/officeDocument/2006/relationships/customXml" Target="../ink/ink919.xml"/><Relationship Id="rId8" Type="http://schemas.openxmlformats.org/officeDocument/2006/relationships/image" Target="../media/image866.png"/><Relationship Id="rId51" Type="http://schemas.openxmlformats.org/officeDocument/2006/relationships/customXml" Target="../ink/ink912.xml"/><Relationship Id="rId3" Type="http://schemas.openxmlformats.org/officeDocument/2006/relationships/customXml" Target="../ink/ink887.xml"/><Relationship Id="rId12" Type="http://schemas.openxmlformats.org/officeDocument/2006/relationships/image" Target="../media/image868.png"/><Relationship Id="rId17" Type="http://schemas.openxmlformats.org/officeDocument/2006/relationships/customXml" Target="../ink/ink894.xml"/><Relationship Id="rId25" Type="http://schemas.openxmlformats.org/officeDocument/2006/relationships/customXml" Target="../ink/ink898.xml"/><Relationship Id="rId33" Type="http://schemas.openxmlformats.org/officeDocument/2006/relationships/image" Target="../media/image877.png"/><Relationship Id="rId38" Type="http://schemas.openxmlformats.org/officeDocument/2006/relationships/customXml" Target="../ink/ink905.xml"/><Relationship Id="rId46" Type="http://schemas.openxmlformats.org/officeDocument/2006/relationships/image" Target="../media/image883.png"/><Relationship Id="rId59" Type="http://schemas.openxmlformats.org/officeDocument/2006/relationships/customXml" Target="../ink/ink916.xml"/><Relationship Id="rId67" Type="http://schemas.openxmlformats.org/officeDocument/2006/relationships/image" Target="../media/image892.png"/><Relationship Id="rId20" Type="http://schemas.openxmlformats.org/officeDocument/2006/relationships/image" Target="../media/image872.png"/><Relationship Id="rId41" Type="http://schemas.openxmlformats.org/officeDocument/2006/relationships/customXml" Target="../ink/ink907.xml"/><Relationship Id="rId54" Type="http://schemas.openxmlformats.org/officeDocument/2006/relationships/image" Target="../media/image887.png"/><Relationship Id="rId62" Type="http://schemas.openxmlformats.org/officeDocument/2006/relationships/customXml" Target="../ink/ink9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5.png"/><Relationship Id="rId15" Type="http://schemas.openxmlformats.org/officeDocument/2006/relationships/customXml" Target="../ink/ink893.xml"/><Relationship Id="rId23" Type="http://schemas.openxmlformats.org/officeDocument/2006/relationships/customXml" Target="../ink/ink897.xml"/><Relationship Id="rId28" Type="http://schemas.openxmlformats.org/officeDocument/2006/relationships/image" Target="../media/image875.png"/><Relationship Id="rId36" Type="http://schemas.openxmlformats.org/officeDocument/2006/relationships/customXml" Target="../ink/ink904.xml"/><Relationship Id="rId49" Type="http://schemas.openxmlformats.org/officeDocument/2006/relationships/customXml" Target="../ink/ink911.xml"/><Relationship Id="rId57" Type="http://schemas.openxmlformats.org/officeDocument/2006/relationships/customXml" Target="../ink/ink915.xml"/><Relationship Id="rId10" Type="http://schemas.openxmlformats.org/officeDocument/2006/relationships/image" Target="../media/image867.png"/><Relationship Id="rId31" Type="http://schemas.openxmlformats.org/officeDocument/2006/relationships/image" Target="../media/image876.png"/><Relationship Id="rId44" Type="http://schemas.openxmlformats.org/officeDocument/2006/relationships/image" Target="../media/image882.png"/><Relationship Id="rId52" Type="http://schemas.openxmlformats.org/officeDocument/2006/relationships/image" Target="../media/image886.png"/><Relationship Id="rId60" Type="http://schemas.openxmlformats.org/officeDocument/2006/relationships/image" Target="../media/image890.png"/><Relationship Id="rId65" Type="http://schemas.openxmlformats.org/officeDocument/2006/relationships/customXml" Target="../ink/ink920.xml"/><Relationship Id="rId4" Type="http://schemas.openxmlformats.org/officeDocument/2006/relationships/image" Target="../media/image864.png"/><Relationship Id="rId9" Type="http://schemas.openxmlformats.org/officeDocument/2006/relationships/customXml" Target="../ink/ink890.xml"/><Relationship Id="rId13" Type="http://schemas.openxmlformats.org/officeDocument/2006/relationships/customXml" Target="../ink/ink892.xml"/><Relationship Id="rId18" Type="http://schemas.openxmlformats.org/officeDocument/2006/relationships/image" Target="../media/image871.png"/><Relationship Id="rId39" Type="http://schemas.openxmlformats.org/officeDocument/2006/relationships/image" Target="../media/image88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2.xml"/><Relationship Id="rId2" Type="http://schemas.openxmlformats.org/officeDocument/2006/relationships/image" Target="../media/image89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5.png"/><Relationship Id="rId5" Type="http://schemas.openxmlformats.org/officeDocument/2006/relationships/customXml" Target="../ink/ink923.xml"/><Relationship Id="rId4" Type="http://schemas.openxmlformats.org/officeDocument/2006/relationships/image" Target="../media/image89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8.png"/><Relationship Id="rId21" Type="http://schemas.openxmlformats.org/officeDocument/2006/relationships/customXml" Target="../ink/ink933.xml"/><Relationship Id="rId42" Type="http://schemas.openxmlformats.org/officeDocument/2006/relationships/customXml" Target="../ink/ink944.xml"/><Relationship Id="rId47" Type="http://schemas.openxmlformats.org/officeDocument/2006/relationships/image" Target="../media/image918.png"/><Relationship Id="rId63" Type="http://schemas.openxmlformats.org/officeDocument/2006/relationships/image" Target="../media/image926.png"/><Relationship Id="rId68" Type="http://schemas.openxmlformats.org/officeDocument/2006/relationships/customXml" Target="../ink/ink958.xml"/><Relationship Id="rId84" Type="http://schemas.openxmlformats.org/officeDocument/2006/relationships/customXml" Target="../ink/ink966.xml"/><Relationship Id="rId89" Type="http://schemas.openxmlformats.org/officeDocument/2006/relationships/image" Target="../media/image938.png"/><Relationship Id="rId16" Type="http://schemas.openxmlformats.org/officeDocument/2006/relationships/image" Target="../media/image903.png"/><Relationship Id="rId107" Type="http://schemas.openxmlformats.org/officeDocument/2006/relationships/image" Target="../media/image947.png"/><Relationship Id="rId11" Type="http://schemas.openxmlformats.org/officeDocument/2006/relationships/customXml" Target="../ink/ink928.xml"/><Relationship Id="rId32" Type="http://schemas.openxmlformats.org/officeDocument/2006/relationships/customXml" Target="../ink/ink939.xml"/><Relationship Id="rId37" Type="http://schemas.openxmlformats.org/officeDocument/2006/relationships/image" Target="../media/image913.png"/><Relationship Id="rId53" Type="http://schemas.openxmlformats.org/officeDocument/2006/relationships/image" Target="../media/image921.png"/><Relationship Id="rId58" Type="http://schemas.openxmlformats.org/officeDocument/2006/relationships/customXml" Target="../ink/ink952.xml"/><Relationship Id="rId74" Type="http://schemas.openxmlformats.org/officeDocument/2006/relationships/customXml" Target="../ink/ink961.xml"/><Relationship Id="rId79" Type="http://schemas.openxmlformats.org/officeDocument/2006/relationships/image" Target="../media/image933.png"/><Relationship Id="rId102" Type="http://schemas.openxmlformats.org/officeDocument/2006/relationships/customXml" Target="../ink/ink975.xml"/><Relationship Id="rId5" Type="http://schemas.openxmlformats.org/officeDocument/2006/relationships/customXml" Target="../ink/ink925.xml"/><Relationship Id="rId90" Type="http://schemas.openxmlformats.org/officeDocument/2006/relationships/customXml" Target="../ink/ink969.xml"/><Relationship Id="rId95" Type="http://schemas.openxmlformats.org/officeDocument/2006/relationships/image" Target="../media/image941.png"/><Relationship Id="rId22" Type="http://schemas.openxmlformats.org/officeDocument/2006/relationships/image" Target="../media/image906.png"/><Relationship Id="rId27" Type="http://schemas.openxmlformats.org/officeDocument/2006/relationships/customXml" Target="../ink/ink936.xml"/><Relationship Id="rId43" Type="http://schemas.openxmlformats.org/officeDocument/2006/relationships/image" Target="../media/image916.png"/><Relationship Id="rId48" Type="http://schemas.openxmlformats.org/officeDocument/2006/relationships/customXml" Target="../ink/ink947.xml"/><Relationship Id="rId64" Type="http://schemas.openxmlformats.org/officeDocument/2006/relationships/customXml" Target="../ink/ink955.xml"/><Relationship Id="rId69" Type="http://schemas.openxmlformats.org/officeDocument/2006/relationships/image" Target="../media/image928.png"/><Relationship Id="rId80" Type="http://schemas.openxmlformats.org/officeDocument/2006/relationships/customXml" Target="../ink/ink964.xml"/><Relationship Id="rId85" Type="http://schemas.openxmlformats.org/officeDocument/2006/relationships/image" Target="../media/image936.png"/><Relationship Id="rId12" Type="http://schemas.openxmlformats.org/officeDocument/2006/relationships/image" Target="../media/image901.png"/><Relationship Id="rId17" Type="http://schemas.openxmlformats.org/officeDocument/2006/relationships/customXml" Target="../ink/ink931.xml"/><Relationship Id="rId33" Type="http://schemas.openxmlformats.org/officeDocument/2006/relationships/image" Target="../media/image911.png"/><Relationship Id="rId38" Type="http://schemas.openxmlformats.org/officeDocument/2006/relationships/customXml" Target="../ink/ink942.xml"/><Relationship Id="rId59" Type="http://schemas.openxmlformats.org/officeDocument/2006/relationships/image" Target="../media/image924.png"/><Relationship Id="rId103" Type="http://schemas.openxmlformats.org/officeDocument/2006/relationships/image" Target="../media/image945.png"/><Relationship Id="rId108" Type="http://schemas.openxmlformats.org/officeDocument/2006/relationships/customXml" Target="../ink/ink978.xml"/><Relationship Id="rId54" Type="http://schemas.openxmlformats.org/officeDocument/2006/relationships/customXml" Target="../ink/ink950.xml"/><Relationship Id="rId70" Type="http://schemas.openxmlformats.org/officeDocument/2006/relationships/customXml" Target="../ink/ink959.xml"/><Relationship Id="rId75" Type="http://schemas.openxmlformats.org/officeDocument/2006/relationships/image" Target="../media/image931.png"/><Relationship Id="rId91" Type="http://schemas.openxmlformats.org/officeDocument/2006/relationships/image" Target="../media/image939.png"/><Relationship Id="rId96" Type="http://schemas.openxmlformats.org/officeDocument/2006/relationships/customXml" Target="../ink/ink9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8.png"/><Relationship Id="rId15" Type="http://schemas.openxmlformats.org/officeDocument/2006/relationships/customXml" Target="../ink/ink930.xml"/><Relationship Id="rId23" Type="http://schemas.openxmlformats.org/officeDocument/2006/relationships/customXml" Target="../ink/ink934.xml"/><Relationship Id="rId28" Type="http://schemas.openxmlformats.org/officeDocument/2006/relationships/image" Target="../media/image909.png"/><Relationship Id="rId36" Type="http://schemas.openxmlformats.org/officeDocument/2006/relationships/customXml" Target="../ink/ink941.xml"/><Relationship Id="rId49" Type="http://schemas.openxmlformats.org/officeDocument/2006/relationships/image" Target="../media/image919.png"/><Relationship Id="rId57" Type="http://schemas.openxmlformats.org/officeDocument/2006/relationships/image" Target="../media/image923.png"/><Relationship Id="rId106" Type="http://schemas.openxmlformats.org/officeDocument/2006/relationships/customXml" Target="../ink/ink977.xml"/><Relationship Id="rId10" Type="http://schemas.openxmlformats.org/officeDocument/2006/relationships/image" Target="../media/image900.png"/><Relationship Id="rId31" Type="http://schemas.openxmlformats.org/officeDocument/2006/relationships/image" Target="../media/image910.png"/><Relationship Id="rId44" Type="http://schemas.openxmlformats.org/officeDocument/2006/relationships/customXml" Target="../ink/ink945.xml"/><Relationship Id="rId52" Type="http://schemas.openxmlformats.org/officeDocument/2006/relationships/customXml" Target="../ink/ink949.xml"/><Relationship Id="rId60" Type="http://schemas.openxmlformats.org/officeDocument/2006/relationships/customXml" Target="../ink/ink953.xml"/><Relationship Id="rId65" Type="http://schemas.openxmlformats.org/officeDocument/2006/relationships/image" Target="../media/image927.png"/><Relationship Id="rId73" Type="http://schemas.openxmlformats.org/officeDocument/2006/relationships/image" Target="../media/image930.png"/><Relationship Id="rId78" Type="http://schemas.openxmlformats.org/officeDocument/2006/relationships/customXml" Target="../ink/ink963.xml"/><Relationship Id="rId81" Type="http://schemas.openxmlformats.org/officeDocument/2006/relationships/image" Target="../media/image934.png"/><Relationship Id="rId86" Type="http://schemas.openxmlformats.org/officeDocument/2006/relationships/customXml" Target="../ink/ink967.xml"/><Relationship Id="rId94" Type="http://schemas.openxmlformats.org/officeDocument/2006/relationships/customXml" Target="../ink/ink971.xml"/><Relationship Id="rId99" Type="http://schemas.openxmlformats.org/officeDocument/2006/relationships/image" Target="../media/image943.png"/><Relationship Id="rId101" Type="http://schemas.openxmlformats.org/officeDocument/2006/relationships/image" Target="../media/image944.png"/><Relationship Id="rId4" Type="http://schemas.openxmlformats.org/officeDocument/2006/relationships/image" Target="../media/image897.png"/><Relationship Id="rId9" Type="http://schemas.openxmlformats.org/officeDocument/2006/relationships/customXml" Target="../ink/ink927.xml"/><Relationship Id="rId13" Type="http://schemas.openxmlformats.org/officeDocument/2006/relationships/customXml" Target="../ink/ink929.xml"/><Relationship Id="rId18" Type="http://schemas.openxmlformats.org/officeDocument/2006/relationships/image" Target="../media/image904.png"/><Relationship Id="rId39" Type="http://schemas.openxmlformats.org/officeDocument/2006/relationships/image" Target="../media/image914.png"/><Relationship Id="rId109" Type="http://schemas.openxmlformats.org/officeDocument/2006/relationships/image" Target="../media/image948.png"/><Relationship Id="rId34" Type="http://schemas.openxmlformats.org/officeDocument/2006/relationships/customXml" Target="../ink/ink940.xml"/><Relationship Id="rId50" Type="http://schemas.openxmlformats.org/officeDocument/2006/relationships/customXml" Target="../ink/ink948.xml"/><Relationship Id="rId55" Type="http://schemas.openxmlformats.org/officeDocument/2006/relationships/image" Target="../media/image922.png"/><Relationship Id="rId76" Type="http://schemas.openxmlformats.org/officeDocument/2006/relationships/customXml" Target="../ink/ink962.xml"/><Relationship Id="rId97" Type="http://schemas.openxmlformats.org/officeDocument/2006/relationships/image" Target="../media/image942.png"/><Relationship Id="rId104" Type="http://schemas.openxmlformats.org/officeDocument/2006/relationships/customXml" Target="../ink/ink976.xml"/><Relationship Id="rId7" Type="http://schemas.openxmlformats.org/officeDocument/2006/relationships/customXml" Target="../ink/ink926.xml"/><Relationship Id="rId71" Type="http://schemas.openxmlformats.org/officeDocument/2006/relationships/image" Target="../media/image929.png"/><Relationship Id="rId92" Type="http://schemas.openxmlformats.org/officeDocument/2006/relationships/customXml" Target="../ink/ink970.xml"/><Relationship Id="rId2" Type="http://schemas.openxmlformats.org/officeDocument/2006/relationships/image" Target="../media/image896.jpeg"/><Relationship Id="rId29" Type="http://schemas.openxmlformats.org/officeDocument/2006/relationships/customXml" Target="../ink/ink937.xml"/><Relationship Id="rId24" Type="http://schemas.openxmlformats.org/officeDocument/2006/relationships/image" Target="../media/image907.png"/><Relationship Id="rId40" Type="http://schemas.openxmlformats.org/officeDocument/2006/relationships/customXml" Target="../ink/ink943.xml"/><Relationship Id="rId45" Type="http://schemas.openxmlformats.org/officeDocument/2006/relationships/image" Target="../media/image917.png"/><Relationship Id="rId66" Type="http://schemas.openxmlformats.org/officeDocument/2006/relationships/customXml" Target="../ink/ink956.xml"/><Relationship Id="rId87" Type="http://schemas.openxmlformats.org/officeDocument/2006/relationships/image" Target="../media/image937.png"/><Relationship Id="rId61" Type="http://schemas.openxmlformats.org/officeDocument/2006/relationships/image" Target="../media/image925.png"/><Relationship Id="rId82" Type="http://schemas.openxmlformats.org/officeDocument/2006/relationships/customXml" Target="../ink/ink965.xml"/><Relationship Id="rId19" Type="http://schemas.openxmlformats.org/officeDocument/2006/relationships/customXml" Target="../ink/ink932.xml"/><Relationship Id="rId14" Type="http://schemas.openxmlformats.org/officeDocument/2006/relationships/image" Target="../media/image902.png"/><Relationship Id="rId30" Type="http://schemas.openxmlformats.org/officeDocument/2006/relationships/customXml" Target="../ink/ink938.xml"/><Relationship Id="rId35" Type="http://schemas.openxmlformats.org/officeDocument/2006/relationships/image" Target="../media/image912.png"/><Relationship Id="rId56" Type="http://schemas.openxmlformats.org/officeDocument/2006/relationships/customXml" Target="../ink/ink951.xml"/><Relationship Id="rId77" Type="http://schemas.openxmlformats.org/officeDocument/2006/relationships/image" Target="../media/image932.png"/><Relationship Id="rId100" Type="http://schemas.openxmlformats.org/officeDocument/2006/relationships/customXml" Target="../ink/ink974.xml"/><Relationship Id="rId105" Type="http://schemas.openxmlformats.org/officeDocument/2006/relationships/image" Target="../media/image946.png"/><Relationship Id="rId8" Type="http://schemas.openxmlformats.org/officeDocument/2006/relationships/image" Target="../media/image899.png"/><Relationship Id="rId51" Type="http://schemas.openxmlformats.org/officeDocument/2006/relationships/image" Target="../media/image920.png"/><Relationship Id="rId72" Type="http://schemas.openxmlformats.org/officeDocument/2006/relationships/customXml" Target="../ink/ink960.xml"/><Relationship Id="rId93" Type="http://schemas.openxmlformats.org/officeDocument/2006/relationships/image" Target="../media/image940.png"/><Relationship Id="rId98" Type="http://schemas.openxmlformats.org/officeDocument/2006/relationships/customXml" Target="../ink/ink973.xml"/><Relationship Id="rId3" Type="http://schemas.openxmlformats.org/officeDocument/2006/relationships/customXml" Target="../ink/ink924.xml"/><Relationship Id="rId25" Type="http://schemas.openxmlformats.org/officeDocument/2006/relationships/customXml" Target="../ink/ink935.xml"/><Relationship Id="rId46" Type="http://schemas.openxmlformats.org/officeDocument/2006/relationships/customXml" Target="../ink/ink946.xml"/><Relationship Id="rId67" Type="http://schemas.openxmlformats.org/officeDocument/2006/relationships/customXml" Target="../ink/ink957.xml"/><Relationship Id="rId20" Type="http://schemas.openxmlformats.org/officeDocument/2006/relationships/image" Target="../media/image905.png"/><Relationship Id="rId41" Type="http://schemas.openxmlformats.org/officeDocument/2006/relationships/image" Target="../media/image915.png"/><Relationship Id="rId62" Type="http://schemas.openxmlformats.org/officeDocument/2006/relationships/customXml" Target="../ink/ink954.xml"/><Relationship Id="rId83" Type="http://schemas.openxmlformats.org/officeDocument/2006/relationships/image" Target="../media/image935.png"/><Relationship Id="rId88" Type="http://schemas.openxmlformats.org/officeDocument/2006/relationships/customXml" Target="../ink/ink96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9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84.xml"/><Relationship Id="rId18" Type="http://schemas.openxmlformats.org/officeDocument/2006/relationships/image" Target="../media/image958.png"/><Relationship Id="rId26" Type="http://schemas.openxmlformats.org/officeDocument/2006/relationships/image" Target="../media/image962.png"/><Relationship Id="rId39" Type="http://schemas.openxmlformats.org/officeDocument/2006/relationships/customXml" Target="../ink/ink997.xml"/><Relationship Id="rId21" Type="http://schemas.openxmlformats.org/officeDocument/2006/relationships/customXml" Target="../ink/ink988.xml"/><Relationship Id="rId34" Type="http://schemas.openxmlformats.org/officeDocument/2006/relationships/image" Target="../media/image966.png"/><Relationship Id="rId42" Type="http://schemas.openxmlformats.org/officeDocument/2006/relationships/image" Target="../media/image970.png"/><Relationship Id="rId7" Type="http://schemas.openxmlformats.org/officeDocument/2006/relationships/customXml" Target="../ink/ink981.xml"/><Relationship Id="rId2" Type="http://schemas.openxmlformats.org/officeDocument/2006/relationships/image" Target="../media/image950.jpeg"/><Relationship Id="rId16" Type="http://schemas.openxmlformats.org/officeDocument/2006/relationships/image" Target="../media/image957.png"/><Relationship Id="rId20" Type="http://schemas.openxmlformats.org/officeDocument/2006/relationships/image" Target="../media/image959.png"/><Relationship Id="rId29" Type="http://schemas.openxmlformats.org/officeDocument/2006/relationships/customXml" Target="../ink/ink992.xml"/><Relationship Id="rId41" Type="http://schemas.openxmlformats.org/officeDocument/2006/relationships/customXml" Target="../ink/ink9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2.png"/><Relationship Id="rId11" Type="http://schemas.openxmlformats.org/officeDocument/2006/relationships/customXml" Target="../ink/ink983.xml"/><Relationship Id="rId24" Type="http://schemas.openxmlformats.org/officeDocument/2006/relationships/image" Target="../media/image961.png"/><Relationship Id="rId32" Type="http://schemas.openxmlformats.org/officeDocument/2006/relationships/image" Target="../media/image965.png"/><Relationship Id="rId37" Type="http://schemas.openxmlformats.org/officeDocument/2006/relationships/customXml" Target="../ink/ink996.xml"/><Relationship Id="rId40" Type="http://schemas.openxmlformats.org/officeDocument/2006/relationships/image" Target="../media/image969.png"/><Relationship Id="rId5" Type="http://schemas.openxmlformats.org/officeDocument/2006/relationships/customXml" Target="../ink/ink980.xml"/><Relationship Id="rId15" Type="http://schemas.openxmlformats.org/officeDocument/2006/relationships/customXml" Target="../ink/ink985.xml"/><Relationship Id="rId23" Type="http://schemas.openxmlformats.org/officeDocument/2006/relationships/customXml" Target="../ink/ink989.xml"/><Relationship Id="rId28" Type="http://schemas.openxmlformats.org/officeDocument/2006/relationships/image" Target="../media/image963.png"/><Relationship Id="rId36" Type="http://schemas.openxmlformats.org/officeDocument/2006/relationships/image" Target="../media/image967.png"/><Relationship Id="rId10" Type="http://schemas.openxmlformats.org/officeDocument/2006/relationships/image" Target="../media/image954.png"/><Relationship Id="rId19" Type="http://schemas.openxmlformats.org/officeDocument/2006/relationships/customXml" Target="../ink/ink987.xml"/><Relationship Id="rId31" Type="http://schemas.openxmlformats.org/officeDocument/2006/relationships/customXml" Target="../ink/ink993.xml"/><Relationship Id="rId44" Type="http://schemas.openxmlformats.org/officeDocument/2006/relationships/image" Target="../media/image971.png"/><Relationship Id="rId4" Type="http://schemas.openxmlformats.org/officeDocument/2006/relationships/image" Target="../media/image951.png"/><Relationship Id="rId9" Type="http://schemas.openxmlformats.org/officeDocument/2006/relationships/customXml" Target="../ink/ink982.xml"/><Relationship Id="rId14" Type="http://schemas.openxmlformats.org/officeDocument/2006/relationships/image" Target="../media/image956.png"/><Relationship Id="rId22" Type="http://schemas.openxmlformats.org/officeDocument/2006/relationships/image" Target="../media/image960.png"/><Relationship Id="rId27" Type="http://schemas.openxmlformats.org/officeDocument/2006/relationships/customXml" Target="../ink/ink991.xml"/><Relationship Id="rId30" Type="http://schemas.openxmlformats.org/officeDocument/2006/relationships/image" Target="../media/image964.png"/><Relationship Id="rId35" Type="http://schemas.openxmlformats.org/officeDocument/2006/relationships/customXml" Target="../ink/ink995.xml"/><Relationship Id="rId43" Type="http://schemas.openxmlformats.org/officeDocument/2006/relationships/customXml" Target="../ink/ink999.xml"/><Relationship Id="rId8" Type="http://schemas.openxmlformats.org/officeDocument/2006/relationships/image" Target="../media/image953.png"/><Relationship Id="rId3" Type="http://schemas.openxmlformats.org/officeDocument/2006/relationships/customXml" Target="../ink/ink979.xml"/><Relationship Id="rId12" Type="http://schemas.openxmlformats.org/officeDocument/2006/relationships/image" Target="../media/image955.png"/><Relationship Id="rId17" Type="http://schemas.openxmlformats.org/officeDocument/2006/relationships/customXml" Target="../ink/ink986.xml"/><Relationship Id="rId25" Type="http://schemas.openxmlformats.org/officeDocument/2006/relationships/customXml" Target="../ink/ink990.xml"/><Relationship Id="rId33" Type="http://schemas.openxmlformats.org/officeDocument/2006/relationships/customXml" Target="../ink/ink994.xml"/><Relationship Id="rId38" Type="http://schemas.openxmlformats.org/officeDocument/2006/relationships/image" Target="../media/image96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.png"/><Relationship Id="rId21" Type="http://schemas.openxmlformats.org/officeDocument/2006/relationships/customXml" Target="../ink/ink91.xml"/><Relationship Id="rId42" Type="http://schemas.openxmlformats.org/officeDocument/2006/relationships/image" Target="../media/image105.png"/><Relationship Id="rId47" Type="http://schemas.openxmlformats.org/officeDocument/2006/relationships/customXml" Target="../ink/ink104.xml"/><Relationship Id="rId63" Type="http://schemas.openxmlformats.org/officeDocument/2006/relationships/customXml" Target="../ink/ink112.xml"/><Relationship Id="rId68" Type="http://schemas.openxmlformats.org/officeDocument/2006/relationships/image" Target="../media/image118.png"/><Relationship Id="rId84" Type="http://schemas.openxmlformats.org/officeDocument/2006/relationships/image" Target="../media/image126.png"/><Relationship Id="rId89" Type="http://schemas.openxmlformats.org/officeDocument/2006/relationships/customXml" Target="../ink/ink125.xml"/><Relationship Id="rId16" Type="http://schemas.openxmlformats.org/officeDocument/2006/relationships/image" Target="../media/image92.png"/><Relationship Id="rId11" Type="http://schemas.openxmlformats.org/officeDocument/2006/relationships/customXml" Target="../ink/ink86.xml"/><Relationship Id="rId32" Type="http://schemas.openxmlformats.org/officeDocument/2006/relationships/image" Target="../media/image100.png"/><Relationship Id="rId37" Type="http://schemas.openxmlformats.org/officeDocument/2006/relationships/customXml" Target="../ink/ink99.xml"/><Relationship Id="rId53" Type="http://schemas.openxmlformats.org/officeDocument/2006/relationships/customXml" Target="../ink/ink107.xml"/><Relationship Id="rId58" Type="http://schemas.openxmlformats.org/officeDocument/2006/relationships/image" Target="../media/image113.png"/><Relationship Id="rId74" Type="http://schemas.openxmlformats.org/officeDocument/2006/relationships/image" Target="../media/image121.png"/><Relationship Id="rId79" Type="http://schemas.openxmlformats.org/officeDocument/2006/relationships/customXml" Target="../ink/ink120.xml"/><Relationship Id="rId102" Type="http://schemas.openxmlformats.org/officeDocument/2006/relationships/image" Target="../media/image135.png"/><Relationship Id="rId5" Type="http://schemas.openxmlformats.org/officeDocument/2006/relationships/customXml" Target="../ink/ink83.xml"/><Relationship Id="rId90" Type="http://schemas.openxmlformats.org/officeDocument/2006/relationships/image" Target="../media/image129.png"/><Relationship Id="rId95" Type="http://schemas.openxmlformats.org/officeDocument/2006/relationships/customXml" Target="../ink/ink128.xml"/><Relationship Id="rId22" Type="http://schemas.openxmlformats.org/officeDocument/2006/relationships/image" Target="../media/image95.png"/><Relationship Id="rId27" Type="http://schemas.openxmlformats.org/officeDocument/2006/relationships/customXml" Target="../ink/ink94.xml"/><Relationship Id="rId43" Type="http://schemas.openxmlformats.org/officeDocument/2006/relationships/customXml" Target="../ink/ink102.xml"/><Relationship Id="rId48" Type="http://schemas.openxmlformats.org/officeDocument/2006/relationships/image" Target="../media/image108.png"/><Relationship Id="rId64" Type="http://schemas.openxmlformats.org/officeDocument/2006/relationships/image" Target="../media/image116.png"/><Relationship Id="rId69" Type="http://schemas.openxmlformats.org/officeDocument/2006/relationships/customXml" Target="../ink/ink115.xml"/><Relationship Id="rId80" Type="http://schemas.openxmlformats.org/officeDocument/2006/relationships/image" Target="../media/image124.png"/><Relationship Id="rId85" Type="http://schemas.openxmlformats.org/officeDocument/2006/relationships/customXml" Target="../ink/ink123.xml"/><Relationship Id="rId12" Type="http://schemas.openxmlformats.org/officeDocument/2006/relationships/image" Target="../media/image90.png"/><Relationship Id="rId17" Type="http://schemas.openxmlformats.org/officeDocument/2006/relationships/customXml" Target="../ink/ink89.xml"/><Relationship Id="rId25" Type="http://schemas.openxmlformats.org/officeDocument/2006/relationships/customXml" Target="../ink/ink93.xml"/><Relationship Id="rId33" Type="http://schemas.openxmlformats.org/officeDocument/2006/relationships/customXml" Target="../ink/ink97.xml"/><Relationship Id="rId38" Type="http://schemas.openxmlformats.org/officeDocument/2006/relationships/image" Target="../media/image103.png"/><Relationship Id="rId46" Type="http://schemas.openxmlformats.org/officeDocument/2006/relationships/image" Target="../media/image107.png"/><Relationship Id="rId59" Type="http://schemas.openxmlformats.org/officeDocument/2006/relationships/customXml" Target="../ink/ink110.xml"/><Relationship Id="rId67" Type="http://schemas.openxmlformats.org/officeDocument/2006/relationships/customXml" Target="../ink/ink114.xml"/><Relationship Id="rId103" Type="http://schemas.openxmlformats.org/officeDocument/2006/relationships/customXml" Target="../ink/ink132.xml"/><Relationship Id="rId20" Type="http://schemas.openxmlformats.org/officeDocument/2006/relationships/image" Target="../media/image94.png"/><Relationship Id="rId41" Type="http://schemas.openxmlformats.org/officeDocument/2006/relationships/customXml" Target="../ink/ink101.xml"/><Relationship Id="rId54" Type="http://schemas.openxmlformats.org/officeDocument/2006/relationships/image" Target="../media/image111.png"/><Relationship Id="rId62" Type="http://schemas.openxmlformats.org/officeDocument/2006/relationships/image" Target="../media/image115.png"/><Relationship Id="rId70" Type="http://schemas.openxmlformats.org/officeDocument/2006/relationships/image" Target="../media/image119.png"/><Relationship Id="rId75" Type="http://schemas.openxmlformats.org/officeDocument/2006/relationships/customXml" Target="../ink/ink118.xml"/><Relationship Id="rId83" Type="http://schemas.openxmlformats.org/officeDocument/2006/relationships/customXml" Target="../ink/ink122.xml"/><Relationship Id="rId88" Type="http://schemas.openxmlformats.org/officeDocument/2006/relationships/image" Target="../media/image128.png"/><Relationship Id="rId91" Type="http://schemas.openxmlformats.org/officeDocument/2006/relationships/customXml" Target="../ink/ink126.xml"/><Relationship Id="rId9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5" Type="http://schemas.openxmlformats.org/officeDocument/2006/relationships/customXml" Target="../ink/ink88.xml"/><Relationship Id="rId23" Type="http://schemas.openxmlformats.org/officeDocument/2006/relationships/customXml" Target="../ink/ink92.xml"/><Relationship Id="rId28" Type="http://schemas.openxmlformats.org/officeDocument/2006/relationships/image" Target="../media/image98.png"/><Relationship Id="rId36" Type="http://schemas.openxmlformats.org/officeDocument/2006/relationships/image" Target="../media/image102.png"/><Relationship Id="rId49" Type="http://schemas.openxmlformats.org/officeDocument/2006/relationships/customXml" Target="../ink/ink105.xml"/><Relationship Id="rId57" Type="http://schemas.openxmlformats.org/officeDocument/2006/relationships/customXml" Target="../ink/ink109.xml"/><Relationship Id="rId10" Type="http://schemas.openxmlformats.org/officeDocument/2006/relationships/image" Target="../media/image89.png"/><Relationship Id="rId31" Type="http://schemas.openxmlformats.org/officeDocument/2006/relationships/customXml" Target="../ink/ink96.xml"/><Relationship Id="rId44" Type="http://schemas.openxmlformats.org/officeDocument/2006/relationships/image" Target="../media/image106.png"/><Relationship Id="rId52" Type="http://schemas.openxmlformats.org/officeDocument/2006/relationships/image" Target="../media/image110.png"/><Relationship Id="rId60" Type="http://schemas.openxmlformats.org/officeDocument/2006/relationships/image" Target="../media/image114.png"/><Relationship Id="rId65" Type="http://schemas.openxmlformats.org/officeDocument/2006/relationships/customXml" Target="../ink/ink113.xml"/><Relationship Id="rId73" Type="http://schemas.openxmlformats.org/officeDocument/2006/relationships/customXml" Target="../ink/ink117.xml"/><Relationship Id="rId78" Type="http://schemas.openxmlformats.org/officeDocument/2006/relationships/image" Target="../media/image123.png"/><Relationship Id="rId81" Type="http://schemas.openxmlformats.org/officeDocument/2006/relationships/customXml" Target="../ink/ink121.xml"/><Relationship Id="rId86" Type="http://schemas.openxmlformats.org/officeDocument/2006/relationships/image" Target="../media/image127.png"/><Relationship Id="rId94" Type="http://schemas.openxmlformats.org/officeDocument/2006/relationships/image" Target="../media/image131.png"/><Relationship Id="rId99" Type="http://schemas.openxmlformats.org/officeDocument/2006/relationships/customXml" Target="../ink/ink130.xml"/><Relationship Id="rId101" Type="http://schemas.openxmlformats.org/officeDocument/2006/relationships/customXml" Target="../ink/ink131.xml"/><Relationship Id="rId4" Type="http://schemas.openxmlformats.org/officeDocument/2006/relationships/image" Target="../media/image86.png"/><Relationship Id="rId9" Type="http://schemas.openxmlformats.org/officeDocument/2006/relationships/customXml" Target="../ink/ink85.xml"/><Relationship Id="rId13" Type="http://schemas.openxmlformats.org/officeDocument/2006/relationships/customXml" Target="../ink/ink87.xml"/><Relationship Id="rId18" Type="http://schemas.openxmlformats.org/officeDocument/2006/relationships/image" Target="../media/image93.png"/><Relationship Id="rId39" Type="http://schemas.openxmlformats.org/officeDocument/2006/relationships/customXml" Target="../ink/ink100.xml"/><Relationship Id="rId34" Type="http://schemas.openxmlformats.org/officeDocument/2006/relationships/image" Target="../media/image101.png"/><Relationship Id="rId50" Type="http://schemas.openxmlformats.org/officeDocument/2006/relationships/image" Target="../media/image109.png"/><Relationship Id="rId55" Type="http://schemas.openxmlformats.org/officeDocument/2006/relationships/customXml" Target="../ink/ink108.xml"/><Relationship Id="rId76" Type="http://schemas.openxmlformats.org/officeDocument/2006/relationships/image" Target="../media/image122.png"/><Relationship Id="rId97" Type="http://schemas.openxmlformats.org/officeDocument/2006/relationships/customXml" Target="../ink/ink129.xml"/><Relationship Id="rId104" Type="http://schemas.openxmlformats.org/officeDocument/2006/relationships/image" Target="../media/image136.png"/><Relationship Id="rId7" Type="http://schemas.openxmlformats.org/officeDocument/2006/relationships/customXml" Target="../ink/ink84.xml"/><Relationship Id="rId71" Type="http://schemas.openxmlformats.org/officeDocument/2006/relationships/customXml" Target="../ink/ink116.xml"/><Relationship Id="rId92" Type="http://schemas.openxmlformats.org/officeDocument/2006/relationships/image" Target="../media/image130.png"/><Relationship Id="rId2" Type="http://schemas.openxmlformats.org/officeDocument/2006/relationships/image" Target="../media/image44.jpeg"/><Relationship Id="rId29" Type="http://schemas.openxmlformats.org/officeDocument/2006/relationships/customXml" Target="../ink/ink95.xml"/><Relationship Id="rId24" Type="http://schemas.openxmlformats.org/officeDocument/2006/relationships/image" Target="../media/image96.png"/><Relationship Id="rId40" Type="http://schemas.openxmlformats.org/officeDocument/2006/relationships/image" Target="../media/image104.png"/><Relationship Id="rId45" Type="http://schemas.openxmlformats.org/officeDocument/2006/relationships/customXml" Target="../ink/ink103.xml"/><Relationship Id="rId66" Type="http://schemas.openxmlformats.org/officeDocument/2006/relationships/image" Target="../media/image117.png"/><Relationship Id="rId87" Type="http://schemas.openxmlformats.org/officeDocument/2006/relationships/customXml" Target="../ink/ink124.xml"/><Relationship Id="rId61" Type="http://schemas.openxmlformats.org/officeDocument/2006/relationships/customXml" Target="../ink/ink111.xml"/><Relationship Id="rId82" Type="http://schemas.openxmlformats.org/officeDocument/2006/relationships/image" Target="../media/image125.png"/><Relationship Id="rId19" Type="http://schemas.openxmlformats.org/officeDocument/2006/relationships/customXml" Target="../ink/ink90.xml"/><Relationship Id="rId14" Type="http://schemas.openxmlformats.org/officeDocument/2006/relationships/image" Target="../media/image91.png"/><Relationship Id="rId30" Type="http://schemas.openxmlformats.org/officeDocument/2006/relationships/image" Target="../media/image99.png"/><Relationship Id="rId35" Type="http://schemas.openxmlformats.org/officeDocument/2006/relationships/customXml" Target="../ink/ink98.xml"/><Relationship Id="rId56" Type="http://schemas.openxmlformats.org/officeDocument/2006/relationships/image" Target="../media/image112.png"/><Relationship Id="rId77" Type="http://schemas.openxmlformats.org/officeDocument/2006/relationships/customXml" Target="../ink/ink119.xml"/><Relationship Id="rId100" Type="http://schemas.openxmlformats.org/officeDocument/2006/relationships/image" Target="../media/image134.png"/><Relationship Id="rId8" Type="http://schemas.openxmlformats.org/officeDocument/2006/relationships/image" Target="../media/image88.png"/><Relationship Id="rId51" Type="http://schemas.openxmlformats.org/officeDocument/2006/relationships/customXml" Target="../ink/ink106.xml"/><Relationship Id="rId72" Type="http://schemas.openxmlformats.org/officeDocument/2006/relationships/image" Target="../media/image120.png"/><Relationship Id="rId93" Type="http://schemas.openxmlformats.org/officeDocument/2006/relationships/customXml" Target="../ink/ink127.xml"/><Relationship Id="rId98" Type="http://schemas.openxmlformats.org/officeDocument/2006/relationships/image" Target="../media/image133.png"/><Relationship Id="rId3" Type="http://schemas.openxmlformats.org/officeDocument/2006/relationships/customXml" Target="../ink/ink8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.png"/><Relationship Id="rId21" Type="http://schemas.openxmlformats.org/officeDocument/2006/relationships/customXml" Target="../ink/ink10.xml"/><Relationship Id="rId42" Type="http://schemas.openxmlformats.org/officeDocument/2006/relationships/image" Target="../media/image26.png"/><Relationship Id="rId63" Type="http://schemas.openxmlformats.org/officeDocument/2006/relationships/customXml" Target="../ink/ink31.xml"/><Relationship Id="rId84" Type="http://schemas.openxmlformats.org/officeDocument/2006/relationships/image" Target="../media/image47.png"/><Relationship Id="rId138" Type="http://schemas.openxmlformats.org/officeDocument/2006/relationships/image" Target="../media/image73.png"/><Relationship Id="rId159" Type="http://schemas.openxmlformats.org/officeDocument/2006/relationships/customXml" Target="../ink/ink80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1.png"/><Relationship Id="rId53" Type="http://schemas.openxmlformats.org/officeDocument/2006/relationships/customXml" Target="../ink/ink26.xml"/><Relationship Id="rId74" Type="http://schemas.openxmlformats.org/officeDocument/2006/relationships/image" Target="../media/image42.png"/><Relationship Id="rId128" Type="http://schemas.openxmlformats.org/officeDocument/2006/relationships/customXml" Target="../ink/ink64.xml"/><Relationship Id="rId149" Type="http://schemas.openxmlformats.org/officeDocument/2006/relationships/customXml" Target="../ink/ink75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84.png"/><Relationship Id="rId22" Type="http://schemas.openxmlformats.org/officeDocument/2006/relationships/image" Target="../media/image16.png"/><Relationship Id="rId43" Type="http://schemas.openxmlformats.org/officeDocument/2006/relationships/customXml" Target="../ink/ink21.xml"/><Relationship Id="rId64" Type="http://schemas.openxmlformats.org/officeDocument/2006/relationships/image" Target="../media/image37.png"/><Relationship Id="rId118" Type="http://schemas.openxmlformats.org/officeDocument/2006/relationships/customXml" Target="../ink/ink59.xml"/><Relationship Id="rId139" Type="http://schemas.openxmlformats.org/officeDocument/2006/relationships/customXml" Target="../ink/ink70.xml"/><Relationship Id="rId85" Type="http://schemas.openxmlformats.org/officeDocument/2006/relationships/customXml" Target="../ink/ink42.xml"/><Relationship Id="rId150" Type="http://schemas.openxmlformats.org/officeDocument/2006/relationships/image" Target="../media/image79.png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4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9.png"/><Relationship Id="rId124" Type="http://schemas.openxmlformats.org/officeDocument/2006/relationships/customXml" Target="../ink/ink62.xml"/><Relationship Id="rId129" Type="http://schemas.openxmlformats.org/officeDocument/2006/relationships/image" Target="../media/image69.png"/><Relationship Id="rId54" Type="http://schemas.openxmlformats.org/officeDocument/2006/relationships/image" Target="../media/image32.png"/><Relationship Id="rId70" Type="http://schemas.openxmlformats.org/officeDocument/2006/relationships/image" Target="../media/image40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3.png"/><Relationship Id="rId140" Type="http://schemas.openxmlformats.org/officeDocument/2006/relationships/image" Target="../media/image74.png"/><Relationship Id="rId145" Type="http://schemas.openxmlformats.org/officeDocument/2006/relationships/customXml" Target="../ink/ink73.xml"/><Relationship Id="rId161" Type="http://schemas.openxmlformats.org/officeDocument/2006/relationships/customXml" Target="../ink/ink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49" Type="http://schemas.openxmlformats.org/officeDocument/2006/relationships/customXml" Target="../ink/ink24.xml"/><Relationship Id="rId114" Type="http://schemas.openxmlformats.org/officeDocument/2006/relationships/customXml" Target="../ink/ink57.xml"/><Relationship Id="rId119" Type="http://schemas.openxmlformats.org/officeDocument/2006/relationships/image" Target="../media/image64.png"/><Relationship Id="rId44" Type="http://schemas.openxmlformats.org/officeDocument/2006/relationships/image" Target="../media/image27.png"/><Relationship Id="rId60" Type="http://schemas.openxmlformats.org/officeDocument/2006/relationships/image" Target="../media/image35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48.png"/><Relationship Id="rId130" Type="http://schemas.openxmlformats.org/officeDocument/2006/relationships/customXml" Target="../ink/ink65.xml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56" Type="http://schemas.openxmlformats.org/officeDocument/2006/relationships/image" Target="../media/image82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27.xml"/><Relationship Id="rId76" Type="http://schemas.openxmlformats.org/officeDocument/2006/relationships/image" Target="../media/image43.png"/><Relationship Id="rId97" Type="http://schemas.openxmlformats.org/officeDocument/2006/relationships/customXml" Target="../ink/ink48.xml"/><Relationship Id="rId104" Type="http://schemas.openxmlformats.org/officeDocument/2006/relationships/image" Target="../media/image57.png"/><Relationship Id="rId120" Type="http://schemas.openxmlformats.org/officeDocument/2006/relationships/customXml" Target="../ink/ink60.xml"/><Relationship Id="rId125" Type="http://schemas.openxmlformats.org/officeDocument/2006/relationships/image" Target="../media/image67.png"/><Relationship Id="rId141" Type="http://schemas.openxmlformats.org/officeDocument/2006/relationships/customXml" Target="../ink/ink71.xml"/><Relationship Id="rId146" Type="http://schemas.openxmlformats.org/officeDocument/2006/relationships/image" Target="../media/image77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1.png"/><Relationship Id="rId162" Type="http://schemas.openxmlformats.org/officeDocument/2006/relationships/image" Target="../media/image85.png"/><Relationship Id="rId2" Type="http://schemas.openxmlformats.org/officeDocument/2006/relationships/image" Target="../media/image6.jpeg"/><Relationship Id="rId29" Type="http://schemas.openxmlformats.org/officeDocument/2006/relationships/customXml" Target="../ink/ink14.xml"/><Relationship Id="rId24" Type="http://schemas.openxmlformats.org/officeDocument/2006/relationships/image" Target="../media/image17.png"/><Relationship Id="rId40" Type="http://schemas.openxmlformats.org/officeDocument/2006/relationships/image" Target="../media/image25.png"/><Relationship Id="rId45" Type="http://schemas.openxmlformats.org/officeDocument/2006/relationships/customXml" Target="../ink/ink22.xml"/><Relationship Id="rId66" Type="http://schemas.openxmlformats.org/officeDocument/2006/relationships/image" Target="../media/image38.png"/><Relationship Id="rId87" Type="http://schemas.openxmlformats.org/officeDocument/2006/relationships/customXml" Target="../ink/ink43.xml"/><Relationship Id="rId110" Type="http://schemas.openxmlformats.org/officeDocument/2006/relationships/customXml" Target="../ink/ink55.xml"/><Relationship Id="rId115" Type="http://schemas.openxmlformats.org/officeDocument/2006/relationships/image" Target="../media/image62.png"/><Relationship Id="rId131" Type="http://schemas.openxmlformats.org/officeDocument/2006/relationships/image" Target="../media/image70.png"/><Relationship Id="rId136" Type="http://schemas.openxmlformats.org/officeDocument/2006/relationships/image" Target="../media/image72.png"/><Relationship Id="rId157" Type="http://schemas.openxmlformats.org/officeDocument/2006/relationships/customXml" Target="../ink/ink79.xml"/><Relationship Id="rId61" Type="http://schemas.openxmlformats.org/officeDocument/2006/relationships/customXml" Target="../ink/ink30.xml"/><Relationship Id="rId82" Type="http://schemas.openxmlformats.org/officeDocument/2006/relationships/image" Target="../media/image46.png"/><Relationship Id="rId152" Type="http://schemas.openxmlformats.org/officeDocument/2006/relationships/image" Target="../media/image80.png"/><Relationship Id="rId19" Type="http://schemas.openxmlformats.org/officeDocument/2006/relationships/customXml" Target="../ink/ink9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56" Type="http://schemas.openxmlformats.org/officeDocument/2006/relationships/image" Target="../media/image33.png"/><Relationship Id="rId77" Type="http://schemas.openxmlformats.org/officeDocument/2006/relationships/customXml" Target="../ink/ink38.xml"/><Relationship Id="rId100" Type="http://schemas.openxmlformats.org/officeDocument/2006/relationships/image" Target="../media/image55.png"/><Relationship Id="rId105" Type="http://schemas.openxmlformats.org/officeDocument/2006/relationships/customXml" Target="../ink/ink52.xml"/><Relationship Id="rId126" Type="http://schemas.openxmlformats.org/officeDocument/2006/relationships/customXml" Target="../ink/ink63.xml"/><Relationship Id="rId147" Type="http://schemas.openxmlformats.org/officeDocument/2006/relationships/customXml" Target="../ink/ink74.xml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72" Type="http://schemas.openxmlformats.org/officeDocument/2006/relationships/image" Target="../media/image41.png"/><Relationship Id="rId93" Type="http://schemas.openxmlformats.org/officeDocument/2006/relationships/customXml" Target="../ink/ink46.xml"/><Relationship Id="rId98" Type="http://schemas.openxmlformats.org/officeDocument/2006/relationships/image" Target="../media/image54.png"/><Relationship Id="rId121" Type="http://schemas.openxmlformats.org/officeDocument/2006/relationships/image" Target="../media/image65.png"/><Relationship Id="rId142" Type="http://schemas.openxmlformats.org/officeDocument/2006/relationships/image" Target="../media/image75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8.png"/><Relationship Id="rId67" Type="http://schemas.openxmlformats.org/officeDocument/2006/relationships/customXml" Target="../ink/ink33.xml"/><Relationship Id="rId116" Type="http://schemas.openxmlformats.org/officeDocument/2006/relationships/customXml" Target="../ink/ink58.xml"/><Relationship Id="rId137" Type="http://schemas.openxmlformats.org/officeDocument/2006/relationships/customXml" Target="../ink/ink69.xml"/><Relationship Id="rId158" Type="http://schemas.openxmlformats.org/officeDocument/2006/relationships/image" Target="../media/image83.png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62" Type="http://schemas.openxmlformats.org/officeDocument/2006/relationships/image" Target="../media/image36.png"/><Relationship Id="rId83" Type="http://schemas.openxmlformats.org/officeDocument/2006/relationships/customXml" Target="../ink/ink41.xml"/><Relationship Id="rId88" Type="http://schemas.openxmlformats.org/officeDocument/2006/relationships/image" Target="../media/image49.png"/><Relationship Id="rId111" Type="http://schemas.openxmlformats.org/officeDocument/2006/relationships/image" Target="../media/image60.png"/><Relationship Id="rId132" Type="http://schemas.openxmlformats.org/officeDocument/2006/relationships/customXml" Target="../ink/ink66.xml"/><Relationship Id="rId153" Type="http://schemas.openxmlformats.org/officeDocument/2006/relationships/customXml" Target="../ink/ink77.xml"/><Relationship Id="rId15" Type="http://schemas.openxmlformats.org/officeDocument/2006/relationships/customXml" Target="../ink/ink7.xml"/><Relationship Id="rId36" Type="http://schemas.openxmlformats.org/officeDocument/2006/relationships/image" Target="../media/image23.png"/><Relationship Id="rId57" Type="http://schemas.openxmlformats.org/officeDocument/2006/relationships/customXml" Target="../ink/ink28.xml"/><Relationship Id="rId106" Type="http://schemas.openxmlformats.org/officeDocument/2006/relationships/image" Target="../media/image58.png"/><Relationship Id="rId127" Type="http://schemas.openxmlformats.org/officeDocument/2006/relationships/image" Target="../media/image68.png"/><Relationship Id="rId10" Type="http://schemas.openxmlformats.org/officeDocument/2006/relationships/image" Target="../media/image10.png"/><Relationship Id="rId31" Type="http://schemas.openxmlformats.org/officeDocument/2006/relationships/customXml" Target="../ink/ink15.xml"/><Relationship Id="rId52" Type="http://schemas.openxmlformats.org/officeDocument/2006/relationships/image" Target="../media/image31.png"/><Relationship Id="rId73" Type="http://schemas.openxmlformats.org/officeDocument/2006/relationships/customXml" Target="../ink/ink36.xml"/><Relationship Id="rId78" Type="http://schemas.openxmlformats.org/officeDocument/2006/relationships/image" Target="../media/image44.png"/><Relationship Id="rId94" Type="http://schemas.openxmlformats.org/officeDocument/2006/relationships/image" Target="../media/image52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customXml" Target="../ink/ink61.xml"/><Relationship Id="rId143" Type="http://schemas.openxmlformats.org/officeDocument/2006/relationships/customXml" Target="../ink/ink72.xml"/><Relationship Id="rId148" Type="http://schemas.openxmlformats.org/officeDocument/2006/relationships/image" Target="../media/image78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26" Type="http://schemas.openxmlformats.org/officeDocument/2006/relationships/image" Target="../media/image18.png"/><Relationship Id="rId47" Type="http://schemas.openxmlformats.org/officeDocument/2006/relationships/customXml" Target="../ink/ink23.xml"/><Relationship Id="rId68" Type="http://schemas.openxmlformats.org/officeDocument/2006/relationships/image" Target="../media/image39.png"/><Relationship Id="rId89" Type="http://schemas.openxmlformats.org/officeDocument/2006/relationships/customXml" Target="../ink/ink44.xml"/><Relationship Id="rId112" Type="http://schemas.openxmlformats.org/officeDocument/2006/relationships/customXml" Target="../ink/ink56.xml"/><Relationship Id="rId133" Type="http://schemas.openxmlformats.org/officeDocument/2006/relationships/image" Target="../media/image71.png"/><Relationship Id="rId154" Type="http://schemas.openxmlformats.org/officeDocument/2006/relationships/image" Target="../media/image81.png"/><Relationship Id="rId16" Type="http://schemas.openxmlformats.org/officeDocument/2006/relationships/image" Target="../media/image13.png"/><Relationship Id="rId37" Type="http://schemas.openxmlformats.org/officeDocument/2006/relationships/customXml" Target="../ink/ink18.xml"/><Relationship Id="rId58" Type="http://schemas.openxmlformats.org/officeDocument/2006/relationships/image" Target="../media/image34.png"/><Relationship Id="rId79" Type="http://schemas.openxmlformats.org/officeDocument/2006/relationships/customXml" Target="../ink/ink39.xml"/><Relationship Id="rId102" Type="http://schemas.openxmlformats.org/officeDocument/2006/relationships/image" Target="../media/image56.png"/><Relationship Id="rId123" Type="http://schemas.openxmlformats.org/officeDocument/2006/relationships/image" Target="../media/image66.png"/><Relationship Id="rId144" Type="http://schemas.openxmlformats.org/officeDocument/2006/relationships/image" Target="../media/image76.png"/><Relationship Id="rId90" Type="http://schemas.openxmlformats.org/officeDocument/2006/relationships/image" Target="../media/image50.png"/><Relationship Id="rId27" Type="http://schemas.openxmlformats.org/officeDocument/2006/relationships/customXml" Target="../ink/ink13.xml"/><Relationship Id="rId48" Type="http://schemas.openxmlformats.org/officeDocument/2006/relationships/image" Target="../media/image29.png"/><Relationship Id="rId69" Type="http://schemas.openxmlformats.org/officeDocument/2006/relationships/customXml" Target="../ink/ink34.xml"/><Relationship Id="rId113" Type="http://schemas.openxmlformats.org/officeDocument/2006/relationships/image" Target="../media/image61.png"/><Relationship Id="rId134" Type="http://schemas.openxmlformats.org/officeDocument/2006/relationships/customXml" Target="../ink/ink67.xml"/><Relationship Id="rId80" Type="http://schemas.openxmlformats.org/officeDocument/2006/relationships/image" Target="../media/image45.png"/><Relationship Id="rId155" Type="http://schemas.openxmlformats.org/officeDocument/2006/relationships/customXml" Target="../ink/ink7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customXml" Target="../ink/ink142.xml"/><Relationship Id="rId42" Type="http://schemas.openxmlformats.org/officeDocument/2006/relationships/image" Target="../media/image156.png"/><Relationship Id="rId47" Type="http://schemas.openxmlformats.org/officeDocument/2006/relationships/customXml" Target="../ink/ink155.xml"/><Relationship Id="rId63" Type="http://schemas.openxmlformats.org/officeDocument/2006/relationships/customXml" Target="../ink/ink163.xml"/><Relationship Id="rId68" Type="http://schemas.openxmlformats.org/officeDocument/2006/relationships/image" Target="../media/image169.png"/><Relationship Id="rId16" Type="http://schemas.openxmlformats.org/officeDocument/2006/relationships/image" Target="../media/image143.png"/><Relationship Id="rId11" Type="http://schemas.openxmlformats.org/officeDocument/2006/relationships/customXml" Target="../ink/ink137.xml"/><Relationship Id="rId24" Type="http://schemas.openxmlformats.org/officeDocument/2006/relationships/image" Target="../media/image147.png"/><Relationship Id="rId32" Type="http://schemas.openxmlformats.org/officeDocument/2006/relationships/image" Target="../media/image151.png"/><Relationship Id="rId37" Type="http://schemas.openxmlformats.org/officeDocument/2006/relationships/customXml" Target="../ink/ink150.xml"/><Relationship Id="rId40" Type="http://schemas.openxmlformats.org/officeDocument/2006/relationships/image" Target="../media/image155.png"/><Relationship Id="rId45" Type="http://schemas.openxmlformats.org/officeDocument/2006/relationships/customXml" Target="../ink/ink154.xml"/><Relationship Id="rId53" Type="http://schemas.openxmlformats.org/officeDocument/2006/relationships/customXml" Target="../ink/ink158.xml"/><Relationship Id="rId58" Type="http://schemas.openxmlformats.org/officeDocument/2006/relationships/image" Target="../media/image164.png"/><Relationship Id="rId66" Type="http://schemas.openxmlformats.org/officeDocument/2006/relationships/image" Target="../media/image168.png"/><Relationship Id="rId74" Type="http://schemas.openxmlformats.org/officeDocument/2006/relationships/image" Target="../media/image172.png"/><Relationship Id="rId79" Type="http://schemas.openxmlformats.org/officeDocument/2006/relationships/customXml" Target="../ink/ink171.xml"/><Relationship Id="rId5" Type="http://schemas.openxmlformats.org/officeDocument/2006/relationships/customXml" Target="../ink/ink134.xml"/><Relationship Id="rId61" Type="http://schemas.openxmlformats.org/officeDocument/2006/relationships/customXml" Target="../ink/ink162.xml"/><Relationship Id="rId19" Type="http://schemas.openxmlformats.org/officeDocument/2006/relationships/customXml" Target="../ink/ink141.xml"/><Relationship Id="rId14" Type="http://schemas.openxmlformats.org/officeDocument/2006/relationships/image" Target="../media/image142.png"/><Relationship Id="rId22" Type="http://schemas.openxmlformats.org/officeDocument/2006/relationships/image" Target="../media/image146.png"/><Relationship Id="rId27" Type="http://schemas.openxmlformats.org/officeDocument/2006/relationships/customXml" Target="../ink/ink145.xml"/><Relationship Id="rId30" Type="http://schemas.openxmlformats.org/officeDocument/2006/relationships/image" Target="../media/image150.png"/><Relationship Id="rId35" Type="http://schemas.openxmlformats.org/officeDocument/2006/relationships/customXml" Target="../ink/ink149.xml"/><Relationship Id="rId43" Type="http://schemas.openxmlformats.org/officeDocument/2006/relationships/customXml" Target="../ink/ink153.xml"/><Relationship Id="rId48" Type="http://schemas.openxmlformats.org/officeDocument/2006/relationships/image" Target="../media/image159.png"/><Relationship Id="rId56" Type="http://schemas.openxmlformats.org/officeDocument/2006/relationships/image" Target="../media/image163.png"/><Relationship Id="rId64" Type="http://schemas.openxmlformats.org/officeDocument/2006/relationships/image" Target="../media/image167.png"/><Relationship Id="rId69" Type="http://schemas.openxmlformats.org/officeDocument/2006/relationships/customXml" Target="../ink/ink166.xml"/><Relationship Id="rId77" Type="http://schemas.openxmlformats.org/officeDocument/2006/relationships/customXml" Target="../ink/ink170.xml"/><Relationship Id="rId8" Type="http://schemas.openxmlformats.org/officeDocument/2006/relationships/image" Target="../media/image139.png"/><Relationship Id="rId51" Type="http://schemas.openxmlformats.org/officeDocument/2006/relationships/customXml" Target="../ink/ink157.xml"/><Relationship Id="rId72" Type="http://schemas.openxmlformats.org/officeDocument/2006/relationships/image" Target="../media/image171.png"/><Relationship Id="rId80" Type="http://schemas.openxmlformats.org/officeDocument/2006/relationships/image" Target="../media/image175.png"/><Relationship Id="rId3" Type="http://schemas.openxmlformats.org/officeDocument/2006/relationships/customXml" Target="../ink/ink133.xml"/><Relationship Id="rId12" Type="http://schemas.openxmlformats.org/officeDocument/2006/relationships/image" Target="../media/image141.png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33" Type="http://schemas.openxmlformats.org/officeDocument/2006/relationships/customXml" Target="../ink/ink148.xml"/><Relationship Id="rId38" Type="http://schemas.openxmlformats.org/officeDocument/2006/relationships/image" Target="../media/image154.png"/><Relationship Id="rId46" Type="http://schemas.openxmlformats.org/officeDocument/2006/relationships/image" Target="../media/image158.png"/><Relationship Id="rId59" Type="http://schemas.openxmlformats.org/officeDocument/2006/relationships/customXml" Target="../ink/ink161.xml"/><Relationship Id="rId67" Type="http://schemas.openxmlformats.org/officeDocument/2006/relationships/customXml" Target="../ink/ink165.xml"/><Relationship Id="rId20" Type="http://schemas.openxmlformats.org/officeDocument/2006/relationships/image" Target="../media/image145.png"/><Relationship Id="rId41" Type="http://schemas.openxmlformats.org/officeDocument/2006/relationships/customXml" Target="../ink/ink152.xml"/><Relationship Id="rId54" Type="http://schemas.openxmlformats.org/officeDocument/2006/relationships/image" Target="../media/image162.png"/><Relationship Id="rId62" Type="http://schemas.openxmlformats.org/officeDocument/2006/relationships/image" Target="../media/image166.png"/><Relationship Id="rId70" Type="http://schemas.openxmlformats.org/officeDocument/2006/relationships/image" Target="../media/image170.png"/><Relationship Id="rId75" Type="http://schemas.openxmlformats.org/officeDocument/2006/relationships/customXml" Target="../ink/ink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149.png"/><Relationship Id="rId36" Type="http://schemas.openxmlformats.org/officeDocument/2006/relationships/image" Target="../media/image153.png"/><Relationship Id="rId49" Type="http://schemas.openxmlformats.org/officeDocument/2006/relationships/customXml" Target="../ink/ink156.xml"/><Relationship Id="rId57" Type="http://schemas.openxmlformats.org/officeDocument/2006/relationships/customXml" Target="../ink/ink160.xml"/><Relationship Id="rId10" Type="http://schemas.openxmlformats.org/officeDocument/2006/relationships/image" Target="../media/image140.png"/><Relationship Id="rId31" Type="http://schemas.openxmlformats.org/officeDocument/2006/relationships/customXml" Target="../ink/ink147.xml"/><Relationship Id="rId44" Type="http://schemas.openxmlformats.org/officeDocument/2006/relationships/image" Target="../media/image157.png"/><Relationship Id="rId52" Type="http://schemas.openxmlformats.org/officeDocument/2006/relationships/image" Target="../media/image161.png"/><Relationship Id="rId60" Type="http://schemas.openxmlformats.org/officeDocument/2006/relationships/image" Target="../media/image165.png"/><Relationship Id="rId65" Type="http://schemas.openxmlformats.org/officeDocument/2006/relationships/customXml" Target="../ink/ink164.xml"/><Relationship Id="rId73" Type="http://schemas.openxmlformats.org/officeDocument/2006/relationships/customXml" Target="../ink/ink168.xml"/><Relationship Id="rId78" Type="http://schemas.openxmlformats.org/officeDocument/2006/relationships/image" Target="../media/image174.png"/><Relationship Id="rId4" Type="http://schemas.openxmlformats.org/officeDocument/2006/relationships/image" Target="../media/image137.png"/><Relationship Id="rId9" Type="http://schemas.openxmlformats.org/officeDocument/2006/relationships/customXml" Target="../ink/ink136.xml"/><Relationship Id="rId13" Type="http://schemas.openxmlformats.org/officeDocument/2006/relationships/customXml" Target="../ink/ink138.xml"/><Relationship Id="rId18" Type="http://schemas.openxmlformats.org/officeDocument/2006/relationships/image" Target="../media/image144.png"/><Relationship Id="rId39" Type="http://schemas.openxmlformats.org/officeDocument/2006/relationships/customXml" Target="../ink/ink151.xml"/><Relationship Id="rId34" Type="http://schemas.openxmlformats.org/officeDocument/2006/relationships/image" Target="../media/image152.png"/><Relationship Id="rId50" Type="http://schemas.openxmlformats.org/officeDocument/2006/relationships/image" Target="../media/image160.png"/><Relationship Id="rId55" Type="http://schemas.openxmlformats.org/officeDocument/2006/relationships/customXml" Target="../ink/ink159.xml"/><Relationship Id="rId76" Type="http://schemas.openxmlformats.org/officeDocument/2006/relationships/image" Target="../media/image173.png"/><Relationship Id="rId7" Type="http://schemas.openxmlformats.org/officeDocument/2006/relationships/customXml" Target="../ink/ink135.xml"/><Relationship Id="rId71" Type="http://schemas.openxmlformats.org/officeDocument/2006/relationships/customXml" Target="../ink/ink167.xml"/><Relationship Id="rId2" Type="http://schemas.openxmlformats.org/officeDocument/2006/relationships/image" Target="../media/image76.jpeg"/><Relationship Id="rId29" Type="http://schemas.openxmlformats.org/officeDocument/2006/relationships/customXml" Target="../ink/ink14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72.xml"/><Relationship Id="rId7" Type="http://schemas.openxmlformats.org/officeDocument/2006/relationships/customXml" Target="../ink/ink174.xm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customXml" Target="../ink/ink173.xml"/><Relationship Id="rId4" Type="http://schemas.openxmlformats.org/officeDocument/2006/relationships/image" Target="../media/image17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customXml" Target="../ink/ink180.xml"/><Relationship Id="rId18" Type="http://schemas.openxmlformats.org/officeDocument/2006/relationships/image" Target="../media/image189.png"/><Relationship Id="rId3" Type="http://schemas.openxmlformats.org/officeDocument/2006/relationships/customXml" Target="../ink/ink175.xml"/><Relationship Id="rId21" Type="http://schemas.openxmlformats.org/officeDocument/2006/relationships/customXml" Target="../ink/ink184.xml"/><Relationship Id="rId7" Type="http://schemas.openxmlformats.org/officeDocument/2006/relationships/customXml" Target="../ink/ink177.xml"/><Relationship Id="rId12" Type="http://schemas.openxmlformats.org/officeDocument/2006/relationships/image" Target="../media/image186.png"/><Relationship Id="rId17" Type="http://schemas.openxmlformats.org/officeDocument/2006/relationships/customXml" Target="../ink/ink182.xml"/><Relationship Id="rId2" Type="http://schemas.openxmlformats.org/officeDocument/2006/relationships/image" Target="../media/image79.jpeg"/><Relationship Id="rId16" Type="http://schemas.openxmlformats.org/officeDocument/2006/relationships/image" Target="../media/image188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customXml" Target="../ink/ink179.xml"/><Relationship Id="rId24" Type="http://schemas.openxmlformats.org/officeDocument/2006/relationships/image" Target="../media/image192.png"/><Relationship Id="rId5" Type="http://schemas.openxmlformats.org/officeDocument/2006/relationships/customXml" Target="../ink/ink176.xml"/><Relationship Id="rId15" Type="http://schemas.openxmlformats.org/officeDocument/2006/relationships/customXml" Target="../ink/ink181.xml"/><Relationship Id="rId23" Type="http://schemas.openxmlformats.org/officeDocument/2006/relationships/customXml" Target="../ink/ink185.xml"/><Relationship Id="rId10" Type="http://schemas.openxmlformats.org/officeDocument/2006/relationships/image" Target="../media/image185.png"/><Relationship Id="rId19" Type="http://schemas.openxmlformats.org/officeDocument/2006/relationships/customXml" Target="../ink/ink183.xml"/><Relationship Id="rId4" Type="http://schemas.openxmlformats.org/officeDocument/2006/relationships/image" Target="../media/image182.png"/><Relationship Id="rId9" Type="http://schemas.openxmlformats.org/officeDocument/2006/relationships/customXml" Target="../ink/ink178.xml"/><Relationship Id="rId14" Type="http://schemas.openxmlformats.org/officeDocument/2006/relationships/image" Target="../media/image187.png"/><Relationship Id="rId22" Type="http://schemas.openxmlformats.org/officeDocument/2006/relationships/image" Target="../media/image1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8.png"/><Relationship Id="rId21" Type="http://schemas.openxmlformats.org/officeDocument/2006/relationships/customXml" Target="../ink/ink195.xml"/><Relationship Id="rId42" Type="http://schemas.openxmlformats.org/officeDocument/2006/relationships/image" Target="../media/image211.png"/><Relationship Id="rId63" Type="http://schemas.openxmlformats.org/officeDocument/2006/relationships/customXml" Target="../ink/ink216.xml"/><Relationship Id="rId84" Type="http://schemas.openxmlformats.org/officeDocument/2006/relationships/image" Target="../media/image232.png"/><Relationship Id="rId138" Type="http://schemas.openxmlformats.org/officeDocument/2006/relationships/image" Target="../media/image258.png"/><Relationship Id="rId159" Type="http://schemas.openxmlformats.org/officeDocument/2006/relationships/customXml" Target="../ink/ink265.xml"/><Relationship Id="rId170" Type="http://schemas.openxmlformats.org/officeDocument/2006/relationships/image" Target="../media/image273.png"/><Relationship Id="rId191" Type="http://schemas.openxmlformats.org/officeDocument/2006/relationships/customXml" Target="../ink/ink282.xml"/><Relationship Id="rId205" Type="http://schemas.openxmlformats.org/officeDocument/2006/relationships/customXml" Target="../ink/ink289.xml"/><Relationship Id="rId226" Type="http://schemas.openxmlformats.org/officeDocument/2006/relationships/customXml" Target="../ink/ink300.xml"/><Relationship Id="rId107" Type="http://schemas.openxmlformats.org/officeDocument/2006/relationships/customXml" Target="../ink/ink238.xml"/><Relationship Id="rId11" Type="http://schemas.openxmlformats.org/officeDocument/2006/relationships/customXml" Target="../ink/ink190.xml"/><Relationship Id="rId32" Type="http://schemas.openxmlformats.org/officeDocument/2006/relationships/image" Target="../media/image206.png"/><Relationship Id="rId53" Type="http://schemas.openxmlformats.org/officeDocument/2006/relationships/customXml" Target="../ink/ink211.xml"/><Relationship Id="rId74" Type="http://schemas.openxmlformats.org/officeDocument/2006/relationships/image" Target="../media/image227.png"/><Relationship Id="rId128" Type="http://schemas.openxmlformats.org/officeDocument/2006/relationships/image" Target="../media/image253.png"/><Relationship Id="rId149" Type="http://schemas.openxmlformats.org/officeDocument/2006/relationships/customXml" Target="../ink/ink260.xml"/><Relationship Id="rId5" Type="http://schemas.openxmlformats.org/officeDocument/2006/relationships/customXml" Target="../ink/ink187.xml"/><Relationship Id="rId95" Type="http://schemas.openxmlformats.org/officeDocument/2006/relationships/customXml" Target="../ink/ink232.xml"/><Relationship Id="rId160" Type="http://schemas.openxmlformats.org/officeDocument/2006/relationships/customXml" Target="../ink/ink266.xml"/><Relationship Id="rId181" Type="http://schemas.openxmlformats.org/officeDocument/2006/relationships/customXml" Target="../ink/ink277.xml"/><Relationship Id="rId216" Type="http://schemas.openxmlformats.org/officeDocument/2006/relationships/customXml" Target="../ink/ink295.xml"/><Relationship Id="rId22" Type="http://schemas.openxmlformats.org/officeDocument/2006/relationships/image" Target="../media/image202.png"/><Relationship Id="rId43" Type="http://schemas.openxmlformats.org/officeDocument/2006/relationships/customXml" Target="../ink/ink206.xml"/><Relationship Id="rId64" Type="http://schemas.openxmlformats.org/officeDocument/2006/relationships/image" Target="../media/image222.png"/><Relationship Id="rId118" Type="http://schemas.openxmlformats.org/officeDocument/2006/relationships/customXml" Target="../ink/ink244.xml"/><Relationship Id="rId139" Type="http://schemas.openxmlformats.org/officeDocument/2006/relationships/customXml" Target="../ink/ink255.xml"/><Relationship Id="rId85" Type="http://schemas.openxmlformats.org/officeDocument/2006/relationships/customXml" Target="../ink/ink227.xml"/><Relationship Id="rId150" Type="http://schemas.openxmlformats.org/officeDocument/2006/relationships/image" Target="../media/image264.png"/><Relationship Id="rId171" Type="http://schemas.openxmlformats.org/officeDocument/2006/relationships/customXml" Target="../ink/ink272.xml"/><Relationship Id="rId192" Type="http://schemas.openxmlformats.org/officeDocument/2006/relationships/image" Target="../media/image284.png"/><Relationship Id="rId206" Type="http://schemas.openxmlformats.org/officeDocument/2006/relationships/image" Target="../media/image291.png"/><Relationship Id="rId227" Type="http://schemas.openxmlformats.org/officeDocument/2006/relationships/image" Target="../media/image301.png"/><Relationship Id="rId12" Type="http://schemas.openxmlformats.org/officeDocument/2006/relationships/image" Target="../media/image198.png"/><Relationship Id="rId33" Type="http://schemas.openxmlformats.org/officeDocument/2006/relationships/customXml" Target="../ink/ink201.xml"/><Relationship Id="rId108" Type="http://schemas.openxmlformats.org/officeDocument/2006/relationships/image" Target="../media/image244.png"/><Relationship Id="rId129" Type="http://schemas.openxmlformats.org/officeDocument/2006/relationships/customXml" Target="../ink/ink250.xml"/><Relationship Id="rId54" Type="http://schemas.openxmlformats.org/officeDocument/2006/relationships/image" Target="../media/image217.png"/><Relationship Id="rId75" Type="http://schemas.openxmlformats.org/officeDocument/2006/relationships/customXml" Target="../ink/ink222.xml"/><Relationship Id="rId96" Type="http://schemas.openxmlformats.org/officeDocument/2006/relationships/image" Target="../media/image238.png"/><Relationship Id="rId140" Type="http://schemas.openxmlformats.org/officeDocument/2006/relationships/image" Target="../media/image259.png"/><Relationship Id="rId161" Type="http://schemas.openxmlformats.org/officeDocument/2006/relationships/customXml" Target="../ink/ink267.xml"/><Relationship Id="rId182" Type="http://schemas.openxmlformats.org/officeDocument/2006/relationships/image" Target="../media/image279.png"/><Relationship Id="rId217" Type="http://schemas.openxmlformats.org/officeDocument/2006/relationships/image" Target="../media/image296.png"/><Relationship Id="rId6" Type="http://schemas.openxmlformats.org/officeDocument/2006/relationships/image" Target="../media/image195.png"/><Relationship Id="rId23" Type="http://schemas.openxmlformats.org/officeDocument/2006/relationships/customXml" Target="../ink/ink196.xml"/><Relationship Id="rId119" Type="http://schemas.openxmlformats.org/officeDocument/2006/relationships/image" Target="../media/image249.png"/><Relationship Id="rId44" Type="http://schemas.openxmlformats.org/officeDocument/2006/relationships/image" Target="../media/image212.png"/><Relationship Id="rId65" Type="http://schemas.openxmlformats.org/officeDocument/2006/relationships/customXml" Target="../ink/ink217.xml"/><Relationship Id="rId86" Type="http://schemas.openxmlformats.org/officeDocument/2006/relationships/image" Target="../media/image233.png"/><Relationship Id="rId130" Type="http://schemas.openxmlformats.org/officeDocument/2006/relationships/image" Target="../media/image254.png"/><Relationship Id="rId151" Type="http://schemas.openxmlformats.org/officeDocument/2006/relationships/customXml" Target="../ink/ink261.xml"/><Relationship Id="rId172" Type="http://schemas.openxmlformats.org/officeDocument/2006/relationships/image" Target="../media/image274.png"/><Relationship Id="rId193" Type="http://schemas.openxmlformats.org/officeDocument/2006/relationships/customXml" Target="../ink/ink283.xml"/><Relationship Id="rId207" Type="http://schemas.openxmlformats.org/officeDocument/2006/relationships/customXml" Target="../ink/ink290.xml"/><Relationship Id="rId228" Type="http://schemas.openxmlformats.org/officeDocument/2006/relationships/customXml" Target="../ink/ink301.xml"/><Relationship Id="rId13" Type="http://schemas.openxmlformats.org/officeDocument/2006/relationships/customXml" Target="../ink/ink191.xml"/><Relationship Id="rId109" Type="http://schemas.openxmlformats.org/officeDocument/2006/relationships/customXml" Target="../ink/ink239.xml"/><Relationship Id="rId34" Type="http://schemas.openxmlformats.org/officeDocument/2006/relationships/image" Target="../media/image207.png"/><Relationship Id="rId55" Type="http://schemas.openxmlformats.org/officeDocument/2006/relationships/customXml" Target="../ink/ink212.xml"/><Relationship Id="rId76" Type="http://schemas.openxmlformats.org/officeDocument/2006/relationships/image" Target="../media/image228.png"/><Relationship Id="rId97" Type="http://schemas.openxmlformats.org/officeDocument/2006/relationships/customXml" Target="../ink/ink233.xml"/><Relationship Id="rId120" Type="http://schemas.openxmlformats.org/officeDocument/2006/relationships/customXml" Target="../ink/ink245.xml"/><Relationship Id="rId141" Type="http://schemas.openxmlformats.org/officeDocument/2006/relationships/customXml" Target="../ink/ink256.xml"/><Relationship Id="rId7" Type="http://schemas.openxmlformats.org/officeDocument/2006/relationships/customXml" Target="../ink/ink188.xml"/><Relationship Id="rId162" Type="http://schemas.openxmlformats.org/officeDocument/2006/relationships/image" Target="../media/image269.png"/><Relationship Id="rId183" Type="http://schemas.openxmlformats.org/officeDocument/2006/relationships/customXml" Target="../ink/ink278.xml"/><Relationship Id="rId218" Type="http://schemas.openxmlformats.org/officeDocument/2006/relationships/customXml" Target="../ink/ink296.xml"/><Relationship Id="rId24" Type="http://schemas.openxmlformats.org/officeDocument/2006/relationships/image" Target="../media/image203.png"/><Relationship Id="rId45" Type="http://schemas.openxmlformats.org/officeDocument/2006/relationships/customXml" Target="../ink/ink207.xml"/><Relationship Id="rId66" Type="http://schemas.openxmlformats.org/officeDocument/2006/relationships/image" Target="../media/image223.png"/><Relationship Id="rId87" Type="http://schemas.openxmlformats.org/officeDocument/2006/relationships/customXml" Target="../ink/ink228.xml"/><Relationship Id="rId110" Type="http://schemas.openxmlformats.org/officeDocument/2006/relationships/image" Target="../media/image245.png"/><Relationship Id="rId131" Type="http://schemas.openxmlformats.org/officeDocument/2006/relationships/customXml" Target="../ink/ink251.xml"/><Relationship Id="rId152" Type="http://schemas.openxmlformats.org/officeDocument/2006/relationships/image" Target="../media/image265.png"/><Relationship Id="rId173" Type="http://schemas.openxmlformats.org/officeDocument/2006/relationships/customXml" Target="../ink/ink273.xml"/><Relationship Id="rId194" Type="http://schemas.openxmlformats.org/officeDocument/2006/relationships/image" Target="../media/image285.png"/><Relationship Id="rId208" Type="http://schemas.openxmlformats.org/officeDocument/2006/relationships/image" Target="../media/image292.png"/><Relationship Id="rId229" Type="http://schemas.openxmlformats.org/officeDocument/2006/relationships/image" Target="../media/image302.png"/><Relationship Id="rId14" Type="http://schemas.openxmlformats.org/officeDocument/2006/relationships/image" Target="../media/image199.png"/><Relationship Id="rId35" Type="http://schemas.openxmlformats.org/officeDocument/2006/relationships/customXml" Target="../ink/ink202.xml"/><Relationship Id="rId56" Type="http://schemas.openxmlformats.org/officeDocument/2006/relationships/image" Target="../media/image218.png"/><Relationship Id="rId77" Type="http://schemas.openxmlformats.org/officeDocument/2006/relationships/customXml" Target="../ink/ink223.xml"/><Relationship Id="rId100" Type="http://schemas.openxmlformats.org/officeDocument/2006/relationships/image" Target="../media/image240.png"/><Relationship Id="rId8" Type="http://schemas.openxmlformats.org/officeDocument/2006/relationships/image" Target="../media/image196.png"/><Relationship Id="rId98" Type="http://schemas.openxmlformats.org/officeDocument/2006/relationships/image" Target="../media/image239.png"/><Relationship Id="rId121" Type="http://schemas.openxmlformats.org/officeDocument/2006/relationships/image" Target="../media/image250.png"/><Relationship Id="rId142" Type="http://schemas.openxmlformats.org/officeDocument/2006/relationships/image" Target="../media/image260.png"/><Relationship Id="rId163" Type="http://schemas.openxmlformats.org/officeDocument/2006/relationships/customXml" Target="../ink/ink268.xml"/><Relationship Id="rId184" Type="http://schemas.openxmlformats.org/officeDocument/2006/relationships/image" Target="../media/image280.png"/><Relationship Id="rId219" Type="http://schemas.openxmlformats.org/officeDocument/2006/relationships/image" Target="../media/image297.png"/><Relationship Id="rId230" Type="http://schemas.openxmlformats.org/officeDocument/2006/relationships/customXml" Target="../ink/ink302.xml"/><Relationship Id="rId25" Type="http://schemas.openxmlformats.org/officeDocument/2006/relationships/customXml" Target="../ink/ink197.xml"/><Relationship Id="rId46" Type="http://schemas.openxmlformats.org/officeDocument/2006/relationships/image" Target="../media/image213.png"/><Relationship Id="rId67" Type="http://schemas.openxmlformats.org/officeDocument/2006/relationships/customXml" Target="../ink/ink218.xml"/><Relationship Id="rId116" Type="http://schemas.openxmlformats.org/officeDocument/2006/relationships/customXml" Target="../ink/ink243.xml"/><Relationship Id="rId137" Type="http://schemas.openxmlformats.org/officeDocument/2006/relationships/customXml" Target="../ink/ink254.xml"/><Relationship Id="rId158" Type="http://schemas.openxmlformats.org/officeDocument/2006/relationships/image" Target="../media/image268.png"/><Relationship Id="rId20" Type="http://schemas.openxmlformats.org/officeDocument/2006/relationships/image" Target="../media/image141.png"/><Relationship Id="rId41" Type="http://schemas.openxmlformats.org/officeDocument/2006/relationships/customXml" Target="../ink/ink205.xml"/><Relationship Id="rId62" Type="http://schemas.openxmlformats.org/officeDocument/2006/relationships/image" Target="../media/image221.png"/><Relationship Id="rId83" Type="http://schemas.openxmlformats.org/officeDocument/2006/relationships/customXml" Target="../ink/ink226.xml"/><Relationship Id="rId88" Type="http://schemas.openxmlformats.org/officeDocument/2006/relationships/image" Target="../media/image234.png"/><Relationship Id="rId111" Type="http://schemas.openxmlformats.org/officeDocument/2006/relationships/customXml" Target="../ink/ink240.xml"/><Relationship Id="rId132" Type="http://schemas.openxmlformats.org/officeDocument/2006/relationships/image" Target="../media/image255.png"/><Relationship Id="rId153" Type="http://schemas.openxmlformats.org/officeDocument/2006/relationships/customXml" Target="../ink/ink262.xml"/><Relationship Id="rId174" Type="http://schemas.openxmlformats.org/officeDocument/2006/relationships/image" Target="../media/image275.png"/><Relationship Id="rId179" Type="http://schemas.openxmlformats.org/officeDocument/2006/relationships/customXml" Target="../ink/ink276.xml"/><Relationship Id="rId195" Type="http://schemas.openxmlformats.org/officeDocument/2006/relationships/customXml" Target="../ink/ink284.xml"/><Relationship Id="rId209" Type="http://schemas.openxmlformats.org/officeDocument/2006/relationships/customXml" Target="../ink/ink291.xml"/><Relationship Id="rId190" Type="http://schemas.openxmlformats.org/officeDocument/2006/relationships/image" Target="../media/image283.png"/><Relationship Id="rId204" Type="http://schemas.openxmlformats.org/officeDocument/2006/relationships/image" Target="../media/image290.png"/><Relationship Id="rId220" Type="http://schemas.openxmlformats.org/officeDocument/2006/relationships/customXml" Target="../ink/ink297.xml"/><Relationship Id="rId225" Type="http://schemas.openxmlformats.org/officeDocument/2006/relationships/image" Target="../media/image300.png"/><Relationship Id="rId15" Type="http://schemas.openxmlformats.org/officeDocument/2006/relationships/customXml" Target="../ink/ink192.xml"/><Relationship Id="rId36" Type="http://schemas.openxmlformats.org/officeDocument/2006/relationships/image" Target="../media/image208.png"/><Relationship Id="rId57" Type="http://schemas.openxmlformats.org/officeDocument/2006/relationships/customXml" Target="../ink/ink213.xml"/><Relationship Id="rId106" Type="http://schemas.openxmlformats.org/officeDocument/2006/relationships/image" Target="../media/image243.png"/><Relationship Id="rId127" Type="http://schemas.openxmlformats.org/officeDocument/2006/relationships/customXml" Target="../ink/ink249.xml"/><Relationship Id="rId10" Type="http://schemas.openxmlformats.org/officeDocument/2006/relationships/image" Target="../media/image197.png"/><Relationship Id="rId31" Type="http://schemas.openxmlformats.org/officeDocument/2006/relationships/customXml" Target="../ink/ink200.xml"/><Relationship Id="rId52" Type="http://schemas.openxmlformats.org/officeDocument/2006/relationships/image" Target="../media/image216.png"/><Relationship Id="rId73" Type="http://schemas.openxmlformats.org/officeDocument/2006/relationships/customXml" Target="../ink/ink221.xml"/><Relationship Id="rId78" Type="http://schemas.openxmlformats.org/officeDocument/2006/relationships/image" Target="../media/image229.png"/><Relationship Id="rId94" Type="http://schemas.openxmlformats.org/officeDocument/2006/relationships/image" Target="../media/image237.png"/><Relationship Id="rId99" Type="http://schemas.openxmlformats.org/officeDocument/2006/relationships/customXml" Target="../ink/ink234.xml"/><Relationship Id="rId101" Type="http://schemas.openxmlformats.org/officeDocument/2006/relationships/customXml" Target="../ink/ink235.xml"/><Relationship Id="rId122" Type="http://schemas.openxmlformats.org/officeDocument/2006/relationships/customXml" Target="../ink/ink246.xml"/><Relationship Id="rId143" Type="http://schemas.openxmlformats.org/officeDocument/2006/relationships/customXml" Target="../ink/ink257.xml"/><Relationship Id="rId148" Type="http://schemas.openxmlformats.org/officeDocument/2006/relationships/image" Target="../media/image263.png"/><Relationship Id="rId164" Type="http://schemas.openxmlformats.org/officeDocument/2006/relationships/image" Target="../media/image270.png"/><Relationship Id="rId169" Type="http://schemas.openxmlformats.org/officeDocument/2006/relationships/customXml" Target="../ink/ink271.xml"/><Relationship Id="rId185" Type="http://schemas.openxmlformats.org/officeDocument/2006/relationships/customXml" Target="../ink/ink279.xml"/><Relationship Id="rId4" Type="http://schemas.openxmlformats.org/officeDocument/2006/relationships/image" Target="../media/image194.png"/><Relationship Id="rId9" Type="http://schemas.openxmlformats.org/officeDocument/2006/relationships/customXml" Target="../ink/ink189.xml"/><Relationship Id="rId180" Type="http://schemas.openxmlformats.org/officeDocument/2006/relationships/image" Target="../media/image278.png"/><Relationship Id="rId210" Type="http://schemas.openxmlformats.org/officeDocument/2006/relationships/image" Target="../media/image293.png"/><Relationship Id="rId215" Type="http://schemas.openxmlformats.org/officeDocument/2006/relationships/customXml" Target="../ink/ink294.xml"/><Relationship Id="rId26" Type="http://schemas.openxmlformats.org/officeDocument/2006/relationships/image" Target="../media/image204.png"/><Relationship Id="rId231" Type="http://schemas.openxmlformats.org/officeDocument/2006/relationships/image" Target="../media/image303.png"/><Relationship Id="rId47" Type="http://schemas.openxmlformats.org/officeDocument/2006/relationships/customXml" Target="../ink/ink208.xml"/><Relationship Id="rId68" Type="http://schemas.openxmlformats.org/officeDocument/2006/relationships/image" Target="../media/image224.png"/><Relationship Id="rId89" Type="http://schemas.openxmlformats.org/officeDocument/2006/relationships/customXml" Target="../ink/ink229.xml"/><Relationship Id="rId112" Type="http://schemas.openxmlformats.org/officeDocument/2006/relationships/customXml" Target="../ink/ink241.xml"/><Relationship Id="rId133" Type="http://schemas.openxmlformats.org/officeDocument/2006/relationships/customXml" Target="../ink/ink252.xml"/><Relationship Id="rId154" Type="http://schemas.openxmlformats.org/officeDocument/2006/relationships/image" Target="../media/image266.png"/><Relationship Id="rId175" Type="http://schemas.openxmlformats.org/officeDocument/2006/relationships/customXml" Target="../ink/ink274.xml"/><Relationship Id="rId196" Type="http://schemas.openxmlformats.org/officeDocument/2006/relationships/image" Target="../media/image286.png"/><Relationship Id="rId200" Type="http://schemas.openxmlformats.org/officeDocument/2006/relationships/image" Target="../media/image288.png"/><Relationship Id="rId16" Type="http://schemas.openxmlformats.org/officeDocument/2006/relationships/image" Target="../media/image200.png"/><Relationship Id="rId221" Type="http://schemas.openxmlformats.org/officeDocument/2006/relationships/image" Target="../media/image298.png"/><Relationship Id="rId37" Type="http://schemas.openxmlformats.org/officeDocument/2006/relationships/customXml" Target="../ink/ink203.xml"/><Relationship Id="rId58" Type="http://schemas.openxmlformats.org/officeDocument/2006/relationships/image" Target="../media/image219.png"/><Relationship Id="rId79" Type="http://schemas.openxmlformats.org/officeDocument/2006/relationships/customXml" Target="../ink/ink224.xml"/><Relationship Id="rId102" Type="http://schemas.openxmlformats.org/officeDocument/2006/relationships/image" Target="../media/image241.png"/><Relationship Id="rId123" Type="http://schemas.openxmlformats.org/officeDocument/2006/relationships/image" Target="../media/image251.png"/><Relationship Id="rId144" Type="http://schemas.openxmlformats.org/officeDocument/2006/relationships/image" Target="../media/image261.png"/><Relationship Id="rId90" Type="http://schemas.openxmlformats.org/officeDocument/2006/relationships/image" Target="../media/image235.png"/><Relationship Id="rId165" Type="http://schemas.openxmlformats.org/officeDocument/2006/relationships/customXml" Target="../ink/ink269.xml"/><Relationship Id="rId186" Type="http://schemas.openxmlformats.org/officeDocument/2006/relationships/image" Target="../media/image281.png"/><Relationship Id="rId211" Type="http://schemas.openxmlformats.org/officeDocument/2006/relationships/customXml" Target="../ink/ink292.xml"/><Relationship Id="rId27" Type="http://schemas.openxmlformats.org/officeDocument/2006/relationships/customXml" Target="../ink/ink198.xml"/><Relationship Id="rId48" Type="http://schemas.openxmlformats.org/officeDocument/2006/relationships/image" Target="../media/image214.png"/><Relationship Id="rId69" Type="http://schemas.openxmlformats.org/officeDocument/2006/relationships/customXml" Target="../ink/ink219.xml"/><Relationship Id="rId113" Type="http://schemas.openxmlformats.org/officeDocument/2006/relationships/image" Target="../media/image246.png"/><Relationship Id="rId134" Type="http://schemas.openxmlformats.org/officeDocument/2006/relationships/image" Target="../media/image256.png"/><Relationship Id="rId80" Type="http://schemas.openxmlformats.org/officeDocument/2006/relationships/image" Target="../media/image230.png"/><Relationship Id="rId155" Type="http://schemas.openxmlformats.org/officeDocument/2006/relationships/customXml" Target="../ink/ink263.xml"/><Relationship Id="rId176" Type="http://schemas.openxmlformats.org/officeDocument/2006/relationships/image" Target="../media/image276.png"/><Relationship Id="rId197" Type="http://schemas.openxmlformats.org/officeDocument/2006/relationships/customXml" Target="../ink/ink285.xml"/><Relationship Id="rId201" Type="http://schemas.openxmlformats.org/officeDocument/2006/relationships/customXml" Target="../ink/ink287.xml"/><Relationship Id="rId222" Type="http://schemas.openxmlformats.org/officeDocument/2006/relationships/customXml" Target="../ink/ink298.xml"/><Relationship Id="rId17" Type="http://schemas.openxmlformats.org/officeDocument/2006/relationships/customXml" Target="../ink/ink193.xml"/><Relationship Id="rId38" Type="http://schemas.openxmlformats.org/officeDocument/2006/relationships/image" Target="../media/image209.png"/><Relationship Id="rId59" Type="http://schemas.openxmlformats.org/officeDocument/2006/relationships/customXml" Target="../ink/ink214.xml"/><Relationship Id="rId103" Type="http://schemas.openxmlformats.org/officeDocument/2006/relationships/customXml" Target="../ink/ink236.xml"/><Relationship Id="rId124" Type="http://schemas.openxmlformats.org/officeDocument/2006/relationships/customXml" Target="../ink/ink247.xml"/><Relationship Id="rId70" Type="http://schemas.openxmlformats.org/officeDocument/2006/relationships/image" Target="../media/image225.png"/><Relationship Id="rId91" Type="http://schemas.openxmlformats.org/officeDocument/2006/relationships/customXml" Target="../ink/ink230.xml"/><Relationship Id="rId145" Type="http://schemas.openxmlformats.org/officeDocument/2006/relationships/customXml" Target="../ink/ink258.xml"/><Relationship Id="rId166" Type="http://schemas.openxmlformats.org/officeDocument/2006/relationships/image" Target="../media/image271.png"/><Relationship Id="rId187" Type="http://schemas.openxmlformats.org/officeDocument/2006/relationships/customXml" Target="../ink/ink280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94.png"/><Relationship Id="rId28" Type="http://schemas.openxmlformats.org/officeDocument/2006/relationships/image" Target="../media/image205.png"/><Relationship Id="rId49" Type="http://schemas.openxmlformats.org/officeDocument/2006/relationships/customXml" Target="../ink/ink209.xml"/><Relationship Id="rId114" Type="http://schemas.openxmlformats.org/officeDocument/2006/relationships/customXml" Target="../ink/ink242.xml"/><Relationship Id="rId60" Type="http://schemas.openxmlformats.org/officeDocument/2006/relationships/image" Target="../media/image220.png"/><Relationship Id="rId81" Type="http://schemas.openxmlformats.org/officeDocument/2006/relationships/customXml" Target="../ink/ink225.xml"/><Relationship Id="rId135" Type="http://schemas.openxmlformats.org/officeDocument/2006/relationships/customXml" Target="../ink/ink253.xml"/><Relationship Id="rId156" Type="http://schemas.openxmlformats.org/officeDocument/2006/relationships/image" Target="../media/image267.png"/><Relationship Id="rId177" Type="http://schemas.openxmlformats.org/officeDocument/2006/relationships/customXml" Target="../ink/ink275.xml"/><Relationship Id="rId198" Type="http://schemas.openxmlformats.org/officeDocument/2006/relationships/image" Target="../media/image287.png"/><Relationship Id="rId202" Type="http://schemas.openxmlformats.org/officeDocument/2006/relationships/image" Target="../media/image289.png"/><Relationship Id="rId223" Type="http://schemas.openxmlformats.org/officeDocument/2006/relationships/image" Target="../media/image299.png"/><Relationship Id="rId18" Type="http://schemas.openxmlformats.org/officeDocument/2006/relationships/image" Target="../media/image201.png"/><Relationship Id="rId39" Type="http://schemas.openxmlformats.org/officeDocument/2006/relationships/customXml" Target="../ink/ink204.xml"/><Relationship Id="rId50" Type="http://schemas.openxmlformats.org/officeDocument/2006/relationships/image" Target="../media/image215.png"/><Relationship Id="rId104" Type="http://schemas.openxmlformats.org/officeDocument/2006/relationships/image" Target="../media/image242.png"/><Relationship Id="rId125" Type="http://schemas.openxmlformats.org/officeDocument/2006/relationships/image" Target="../media/image252.png"/><Relationship Id="rId146" Type="http://schemas.openxmlformats.org/officeDocument/2006/relationships/image" Target="../media/image262.png"/><Relationship Id="rId167" Type="http://schemas.openxmlformats.org/officeDocument/2006/relationships/customXml" Target="../ink/ink270.xml"/><Relationship Id="rId188" Type="http://schemas.openxmlformats.org/officeDocument/2006/relationships/image" Target="../media/image282.png"/><Relationship Id="rId71" Type="http://schemas.openxmlformats.org/officeDocument/2006/relationships/customXml" Target="../ink/ink220.xml"/><Relationship Id="rId92" Type="http://schemas.openxmlformats.org/officeDocument/2006/relationships/image" Target="../media/image236.png"/><Relationship Id="rId213" Type="http://schemas.openxmlformats.org/officeDocument/2006/relationships/customXml" Target="../ink/ink293.xml"/><Relationship Id="rId2" Type="http://schemas.openxmlformats.org/officeDocument/2006/relationships/image" Target="../media/image80.jpeg"/><Relationship Id="rId29" Type="http://schemas.openxmlformats.org/officeDocument/2006/relationships/customXml" Target="../ink/ink199.xml"/><Relationship Id="rId40" Type="http://schemas.openxmlformats.org/officeDocument/2006/relationships/image" Target="../media/image210.png"/><Relationship Id="rId115" Type="http://schemas.openxmlformats.org/officeDocument/2006/relationships/image" Target="../media/image247.png"/><Relationship Id="rId136" Type="http://schemas.openxmlformats.org/officeDocument/2006/relationships/image" Target="../media/image257.png"/><Relationship Id="rId157" Type="http://schemas.openxmlformats.org/officeDocument/2006/relationships/customXml" Target="../ink/ink264.xml"/><Relationship Id="rId178" Type="http://schemas.openxmlformats.org/officeDocument/2006/relationships/image" Target="../media/image277.png"/><Relationship Id="rId61" Type="http://schemas.openxmlformats.org/officeDocument/2006/relationships/customXml" Target="../ink/ink215.xml"/><Relationship Id="rId82" Type="http://schemas.openxmlformats.org/officeDocument/2006/relationships/image" Target="../media/image231.png"/><Relationship Id="rId199" Type="http://schemas.openxmlformats.org/officeDocument/2006/relationships/customXml" Target="../ink/ink286.xml"/><Relationship Id="rId203" Type="http://schemas.openxmlformats.org/officeDocument/2006/relationships/customXml" Target="../ink/ink288.xml"/><Relationship Id="rId19" Type="http://schemas.openxmlformats.org/officeDocument/2006/relationships/customXml" Target="../ink/ink194.xml"/><Relationship Id="rId224" Type="http://schemas.openxmlformats.org/officeDocument/2006/relationships/customXml" Target="../ink/ink299.xml"/><Relationship Id="rId30" Type="http://schemas.openxmlformats.org/officeDocument/2006/relationships/image" Target="../media/image172.png"/><Relationship Id="rId105" Type="http://schemas.openxmlformats.org/officeDocument/2006/relationships/customXml" Target="../ink/ink237.xml"/><Relationship Id="rId126" Type="http://schemas.openxmlformats.org/officeDocument/2006/relationships/customXml" Target="../ink/ink248.xml"/><Relationship Id="rId147" Type="http://schemas.openxmlformats.org/officeDocument/2006/relationships/customXml" Target="../ink/ink259.xml"/><Relationship Id="rId168" Type="http://schemas.openxmlformats.org/officeDocument/2006/relationships/image" Target="../media/image272.png"/><Relationship Id="rId51" Type="http://schemas.openxmlformats.org/officeDocument/2006/relationships/customXml" Target="../ink/ink210.xml"/><Relationship Id="rId72" Type="http://schemas.openxmlformats.org/officeDocument/2006/relationships/image" Target="../media/image226.png"/><Relationship Id="rId93" Type="http://schemas.openxmlformats.org/officeDocument/2006/relationships/customXml" Target="../ink/ink231.xml"/><Relationship Id="rId189" Type="http://schemas.openxmlformats.org/officeDocument/2006/relationships/customXml" Target="../ink/ink281.xml"/><Relationship Id="rId3" Type="http://schemas.openxmlformats.org/officeDocument/2006/relationships/customXml" Target="../ink/ink186.xml"/><Relationship Id="rId214" Type="http://schemas.openxmlformats.org/officeDocument/2006/relationships/image" Target="../media/image295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8.xml"/><Relationship Id="rId18" Type="http://schemas.openxmlformats.org/officeDocument/2006/relationships/image" Target="../media/image171.png"/><Relationship Id="rId26" Type="http://schemas.openxmlformats.org/officeDocument/2006/relationships/image" Target="../media/image314.png"/><Relationship Id="rId39" Type="http://schemas.openxmlformats.org/officeDocument/2006/relationships/customXml" Target="../ink/ink321.xml"/><Relationship Id="rId21" Type="http://schemas.openxmlformats.org/officeDocument/2006/relationships/customXml" Target="../ink/ink312.xml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7" Type="http://schemas.openxmlformats.org/officeDocument/2006/relationships/customXml" Target="../ink/ink305.xml"/><Relationship Id="rId2" Type="http://schemas.openxmlformats.org/officeDocument/2006/relationships/image" Target="../media/image81.jpeg"/><Relationship Id="rId16" Type="http://schemas.openxmlformats.org/officeDocument/2006/relationships/image" Target="../media/image311.png"/><Relationship Id="rId20" Type="http://schemas.openxmlformats.org/officeDocument/2006/relationships/image" Target="../media/image312.png"/><Relationship Id="rId29" Type="http://schemas.openxmlformats.org/officeDocument/2006/relationships/customXml" Target="../ink/ink316.xml"/><Relationship Id="rId41" Type="http://schemas.openxmlformats.org/officeDocument/2006/relationships/customXml" Target="../ink/ink3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customXml" Target="../ink/ink307.xml"/><Relationship Id="rId24" Type="http://schemas.openxmlformats.org/officeDocument/2006/relationships/image" Target="../media/image223.png"/><Relationship Id="rId32" Type="http://schemas.openxmlformats.org/officeDocument/2006/relationships/image" Target="../media/image317.png"/><Relationship Id="rId37" Type="http://schemas.openxmlformats.org/officeDocument/2006/relationships/customXml" Target="../ink/ink320.xml"/><Relationship Id="rId40" Type="http://schemas.openxmlformats.org/officeDocument/2006/relationships/image" Target="../media/image321.png"/><Relationship Id="rId5" Type="http://schemas.openxmlformats.org/officeDocument/2006/relationships/customXml" Target="../ink/ink304.xml"/><Relationship Id="rId15" Type="http://schemas.openxmlformats.org/officeDocument/2006/relationships/customXml" Target="../ink/ink309.xml"/><Relationship Id="rId23" Type="http://schemas.openxmlformats.org/officeDocument/2006/relationships/customXml" Target="../ink/ink313.xml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10" Type="http://schemas.openxmlformats.org/officeDocument/2006/relationships/image" Target="../media/image308.png"/><Relationship Id="rId19" Type="http://schemas.openxmlformats.org/officeDocument/2006/relationships/customXml" Target="../ink/ink311.xml"/><Relationship Id="rId31" Type="http://schemas.openxmlformats.org/officeDocument/2006/relationships/customXml" Target="../ink/ink317.xml"/><Relationship Id="rId4" Type="http://schemas.openxmlformats.org/officeDocument/2006/relationships/image" Target="../media/image305.png"/><Relationship Id="rId9" Type="http://schemas.openxmlformats.org/officeDocument/2006/relationships/customXml" Target="../ink/ink306.xml"/><Relationship Id="rId14" Type="http://schemas.openxmlformats.org/officeDocument/2006/relationships/image" Target="../media/image310.png"/><Relationship Id="rId22" Type="http://schemas.openxmlformats.org/officeDocument/2006/relationships/image" Target="../media/image313.png"/><Relationship Id="rId27" Type="http://schemas.openxmlformats.org/officeDocument/2006/relationships/customXml" Target="../ink/ink315.xml"/><Relationship Id="rId30" Type="http://schemas.openxmlformats.org/officeDocument/2006/relationships/image" Target="../media/image316.png"/><Relationship Id="rId35" Type="http://schemas.openxmlformats.org/officeDocument/2006/relationships/customXml" Target="../ink/ink319.xml"/><Relationship Id="rId8" Type="http://schemas.openxmlformats.org/officeDocument/2006/relationships/image" Target="../media/image307.png"/><Relationship Id="rId3" Type="http://schemas.openxmlformats.org/officeDocument/2006/relationships/customXml" Target="../ink/ink303.xml"/><Relationship Id="rId12" Type="http://schemas.openxmlformats.org/officeDocument/2006/relationships/image" Target="../media/image309.png"/><Relationship Id="rId17" Type="http://schemas.openxmlformats.org/officeDocument/2006/relationships/customXml" Target="../ink/ink310.xml"/><Relationship Id="rId25" Type="http://schemas.openxmlformats.org/officeDocument/2006/relationships/customXml" Target="../ink/ink314.xml"/><Relationship Id="rId33" Type="http://schemas.openxmlformats.org/officeDocument/2006/relationships/customXml" Target="../ink/ink318.xml"/><Relationship Id="rId38" Type="http://schemas.openxmlformats.org/officeDocument/2006/relationships/image" Target="../media/image32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customXml" Target="../ink/ink323.xml"/><Relationship Id="rId7" Type="http://schemas.openxmlformats.org/officeDocument/2006/relationships/customXml" Target="../ink/ink325.xml"/><Relationship Id="rId12" Type="http://schemas.openxmlformats.org/officeDocument/2006/relationships/image" Target="../media/image329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11" Type="http://schemas.openxmlformats.org/officeDocument/2006/relationships/customXml" Target="../ink/ink327.xml"/><Relationship Id="rId5" Type="http://schemas.openxmlformats.org/officeDocument/2006/relationships/customXml" Target="../ink/ink324.xml"/><Relationship Id="rId10" Type="http://schemas.openxmlformats.org/officeDocument/2006/relationships/image" Target="../media/image328.png"/><Relationship Id="rId4" Type="http://schemas.openxmlformats.org/officeDocument/2006/relationships/image" Target="../media/image325.png"/><Relationship Id="rId9" Type="http://schemas.openxmlformats.org/officeDocument/2006/relationships/customXml" Target="../ink/ink326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3.xml"/><Relationship Id="rId18" Type="http://schemas.openxmlformats.org/officeDocument/2006/relationships/image" Target="../media/image338.png"/><Relationship Id="rId26" Type="http://schemas.openxmlformats.org/officeDocument/2006/relationships/image" Target="../media/image342.png"/><Relationship Id="rId39" Type="http://schemas.openxmlformats.org/officeDocument/2006/relationships/customXml" Target="../ink/ink346.xml"/><Relationship Id="rId21" Type="http://schemas.openxmlformats.org/officeDocument/2006/relationships/customXml" Target="../ink/ink337.xml"/><Relationship Id="rId34" Type="http://schemas.openxmlformats.org/officeDocument/2006/relationships/image" Target="../media/image346.png"/><Relationship Id="rId42" Type="http://schemas.openxmlformats.org/officeDocument/2006/relationships/image" Target="../media/image350.png"/><Relationship Id="rId7" Type="http://schemas.openxmlformats.org/officeDocument/2006/relationships/customXml" Target="../ink/ink330.xml"/><Relationship Id="rId2" Type="http://schemas.openxmlformats.org/officeDocument/2006/relationships/image" Target="../media/image84.jpeg"/><Relationship Id="rId16" Type="http://schemas.openxmlformats.org/officeDocument/2006/relationships/image" Target="../media/image337.png"/><Relationship Id="rId20" Type="http://schemas.openxmlformats.org/officeDocument/2006/relationships/image" Target="../media/image339.png"/><Relationship Id="rId29" Type="http://schemas.openxmlformats.org/officeDocument/2006/relationships/customXml" Target="../ink/ink341.xml"/><Relationship Id="rId41" Type="http://schemas.openxmlformats.org/officeDocument/2006/relationships/customXml" Target="../ink/ink3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11" Type="http://schemas.openxmlformats.org/officeDocument/2006/relationships/customXml" Target="../ink/ink332.xml"/><Relationship Id="rId24" Type="http://schemas.openxmlformats.org/officeDocument/2006/relationships/image" Target="../media/image341.png"/><Relationship Id="rId32" Type="http://schemas.openxmlformats.org/officeDocument/2006/relationships/image" Target="../media/image345.png"/><Relationship Id="rId37" Type="http://schemas.openxmlformats.org/officeDocument/2006/relationships/customXml" Target="../ink/ink345.xml"/><Relationship Id="rId40" Type="http://schemas.openxmlformats.org/officeDocument/2006/relationships/image" Target="../media/image349.png"/><Relationship Id="rId5" Type="http://schemas.openxmlformats.org/officeDocument/2006/relationships/customXml" Target="../ink/ink329.xml"/><Relationship Id="rId15" Type="http://schemas.openxmlformats.org/officeDocument/2006/relationships/customXml" Target="../ink/ink334.xml"/><Relationship Id="rId23" Type="http://schemas.openxmlformats.org/officeDocument/2006/relationships/customXml" Target="../ink/ink338.xml"/><Relationship Id="rId28" Type="http://schemas.openxmlformats.org/officeDocument/2006/relationships/image" Target="../media/image343.png"/><Relationship Id="rId36" Type="http://schemas.openxmlformats.org/officeDocument/2006/relationships/image" Target="../media/image347.png"/><Relationship Id="rId10" Type="http://schemas.openxmlformats.org/officeDocument/2006/relationships/image" Target="../media/image334.png"/><Relationship Id="rId19" Type="http://schemas.openxmlformats.org/officeDocument/2006/relationships/customXml" Target="../ink/ink336.xml"/><Relationship Id="rId31" Type="http://schemas.openxmlformats.org/officeDocument/2006/relationships/customXml" Target="../ink/ink342.xml"/><Relationship Id="rId44" Type="http://schemas.openxmlformats.org/officeDocument/2006/relationships/image" Target="../media/image351.png"/><Relationship Id="rId4" Type="http://schemas.openxmlformats.org/officeDocument/2006/relationships/image" Target="../media/image331.png"/><Relationship Id="rId9" Type="http://schemas.openxmlformats.org/officeDocument/2006/relationships/customXml" Target="../ink/ink331.xml"/><Relationship Id="rId14" Type="http://schemas.openxmlformats.org/officeDocument/2006/relationships/image" Target="../media/image336.png"/><Relationship Id="rId22" Type="http://schemas.openxmlformats.org/officeDocument/2006/relationships/image" Target="../media/image340.png"/><Relationship Id="rId27" Type="http://schemas.openxmlformats.org/officeDocument/2006/relationships/customXml" Target="../ink/ink340.xml"/><Relationship Id="rId30" Type="http://schemas.openxmlformats.org/officeDocument/2006/relationships/image" Target="../media/image344.png"/><Relationship Id="rId35" Type="http://schemas.openxmlformats.org/officeDocument/2006/relationships/customXml" Target="../ink/ink344.xml"/><Relationship Id="rId43" Type="http://schemas.openxmlformats.org/officeDocument/2006/relationships/customXml" Target="../ink/ink348.xml"/><Relationship Id="rId8" Type="http://schemas.openxmlformats.org/officeDocument/2006/relationships/image" Target="../media/image333.png"/><Relationship Id="rId3" Type="http://schemas.openxmlformats.org/officeDocument/2006/relationships/customXml" Target="../ink/ink328.xml"/><Relationship Id="rId12" Type="http://schemas.openxmlformats.org/officeDocument/2006/relationships/image" Target="../media/image335.png"/><Relationship Id="rId17" Type="http://schemas.openxmlformats.org/officeDocument/2006/relationships/customXml" Target="../ink/ink335.xml"/><Relationship Id="rId25" Type="http://schemas.openxmlformats.org/officeDocument/2006/relationships/customXml" Target="../ink/ink339.xml"/><Relationship Id="rId33" Type="http://schemas.openxmlformats.org/officeDocument/2006/relationships/customXml" Target="../ink/ink343.xml"/><Relationship Id="rId38" Type="http://schemas.openxmlformats.org/officeDocument/2006/relationships/image" Target="../media/image348.png"/></Relationships>
</file>

<file path=ppt/slides/_rels/slide8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6.xml"/><Relationship Id="rId21" Type="http://schemas.openxmlformats.org/officeDocument/2006/relationships/customXml" Target="../ink/ink358.xml"/><Relationship Id="rId42" Type="http://schemas.openxmlformats.org/officeDocument/2006/relationships/image" Target="../media/image371.png"/><Relationship Id="rId63" Type="http://schemas.openxmlformats.org/officeDocument/2006/relationships/customXml" Target="../ink/ink379.xml"/><Relationship Id="rId84" Type="http://schemas.openxmlformats.org/officeDocument/2006/relationships/image" Target="../media/image392.png"/><Relationship Id="rId138" Type="http://schemas.openxmlformats.org/officeDocument/2006/relationships/customXml" Target="../ink/ink417.xml"/><Relationship Id="rId159" Type="http://schemas.openxmlformats.org/officeDocument/2006/relationships/image" Target="../media/image428.png"/><Relationship Id="rId170" Type="http://schemas.openxmlformats.org/officeDocument/2006/relationships/customXml" Target="../ink/ink433.xml"/><Relationship Id="rId191" Type="http://schemas.openxmlformats.org/officeDocument/2006/relationships/image" Target="../media/image443.png"/><Relationship Id="rId107" Type="http://schemas.openxmlformats.org/officeDocument/2006/relationships/customXml" Target="../ink/ink401.xml"/><Relationship Id="rId11" Type="http://schemas.openxmlformats.org/officeDocument/2006/relationships/customXml" Target="../ink/ink353.xml"/><Relationship Id="rId32" Type="http://schemas.openxmlformats.org/officeDocument/2006/relationships/image" Target="../media/image366.png"/><Relationship Id="rId53" Type="http://schemas.openxmlformats.org/officeDocument/2006/relationships/customXml" Target="../ink/ink374.xml"/><Relationship Id="rId74" Type="http://schemas.openxmlformats.org/officeDocument/2006/relationships/image" Target="../media/image387.png"/><Relationship Id="rId128" Type="http://schemas.openxmlformats.org/officeDocument/2006/relationships/image" Target="../media/image413.png"/><Relationship Id="rId149" Type="http://schemas.openxmlformats.org/officeDocument/2006/relationships/image" Target="../media/image423.png"/><Relationship Id="rId5" Type="http://schemas.openxmlformats.org/officeDocument/2006/relationships/customXml" Target="../ink/ink350.xml"/><Relationship Id="rId95" Type="http://schemas.openxmlformats.org/officeDocument/2006/relationships/customXml" Target="../ink/ink395.xml"/><Relationship Id="rId160" Type="http://schemas.openxmlformats.org/officeDocument/2006/relationships/customXml" Target="../ink/ink428.xml"/><Relationship Id="rId181" Type="http://schemas.openxmlformats.org/officeDocument/2006/relationships/image" Target="../media/image439.png"/><Relationship Id="rId22" Type="http://schemas.openxmlformats.org/officeDocument/2006/relationships/image" Target="../media/image361.png"/><Relationship Id="rId43" Type="http://schemas.openxmlformats.org/officeDocument/2006/relationships/customXml" Target="../ink/ink369.xml"/><Relationship Id="rId64" Type="http://schemas.openxmlformats.org/officeDocument/2006/relationships/image" Target="../media/image382.png"/><Relationship Id="rId118" Type="http://schemas.openxmlformats.org/officeDocument/2006/relationships/image" Target="../media/image408.png"/><Relationship Id="rId139" Type="http://schemas.openxmlformats.org/officeDocument/2006/relationships/image" Target="../media/image418.png"/><Relationship Id="rId85" Type="http://schemas.openxmlformats.org/officeDocument/2006/relationships/customXml" Target="../ink/ink390.xml"/><Relationship Id="rId150" Type="http://schemas.openxmlformats.org/officeDocument/2006/relationships/customXml" Target="../ink/ink423.xml"/><Relationship Id="rId171" Type="http://schemas.openxmlformats.org/officeDocument/2006/relationships/image" Target="../media/image434.png"/><Relationship Id="rId192" Type="http://schemas.openxmlformats.org/officeDocument/2006/relationships/customXml" Target="../ink/ink444.xml"/><Relationship Id="rId12" Type="http://schemas.openxmlformats.org/officeDocument/2006/relationships/image" Target="../media/image357.png"/><Relationship Id="rId33" Type="http://schemas.openxmlformats.org/officeDocument/2006/relationships/customXml" Target="../ink/ink364.xml"/><Relationship Id="rId108" Type="http://schemas.openxmlformats.org/officeDocument/2006/relationships/image" Target="../media/image404.png"/><Relationship Id="rId129" Type="http://schemas.openxmlformats.org/officeDocument/2006/relationships/customXml" Target="../ink/ink412.xml"/><Relationship Id="rId54" Type="http://schemas.openxmlformats.org/officeDocument/2006/relationships/image" Target="../media/image377.png"/><Relationship Id="rId75" Type="http://schemas.openxmlformats.org/officeDocument/2006/relationships/customXml" Target="../ink/ink385.xml"/><Relationship Id="rId96" Type="http://schemas.openxmlformats.org/officeDocument/2006/relationships/image" Target="../media/image398.png"/><Relationship Id="rId140" Type="http://schemas.openxmlformats.org/officeDocument/2006/relationships/customXml" Target="../ink/ink418.xml"/><Relationship Id="rId161" Type="http://schemas.openxmlformats.org/officeDocument/2006/relationships/image" Target="../media/image429.png"/><Relationship Id="rId182" Type="http://schemas.openxmlformats.org/officeDocument/2006/relationships/customXml" Target="../ink/ink439.xml"/><Relationship Id="rId6" Type="http://schemas.openxmlformats.org/officeDocument/2006/relationships/image" Target="../media/image354.png"/><Relationship Id="rId23" Type="http://schemas.openxmlformats.org/officeDocument/2006/relationships/customXml" Target="../ink/ink359.xml"/><Relationship Id="rId119" Type="http://schemas.openxmlformats.org/officeDocument/2006/relationships/customXml" Target="../ink/ink407.xml"/><Relationship Id="rId44" Type="http://schemas.openxmlformats.org/officeDocument/2006/relationships/image" Target="../media/image372.png"/><Relationship Id="rId65" Type="http://schemas.openxmlformats.org/officeDocument/2006/relationships/customXml" Target="../ink/ink380.xml"/><Relationship Id="rId86" Type="http://schemas.openxmlformats.org/officeDocument/2006/relationships/image" Target="../media/image393.png"/><Relationship Id="rId130" Type="http://schemas.openxmlformats.org/officeDocument/2006/relationships/customXml" Target="../ink/ink413.xml"/><Relationship Id="rId151" Type="http://schemas.openxmlformats.org/officeDocument/2006/relationships/image" Target="../media/image424.png"/><Relationship Id="rId172" Type="http://schemas.openxmlformats.org/officeDocument/2006/relationships/customXml" Target="../ink/ink434.xml"/><Relationship Id="rId193" Type="http://schemas.openxmlformats.org/officeDocument/2006/relationships/image" Target="../media/image444.png"/><Relationship Id="rId13" Type="http://schemas.openxmlformats.org/officeDocument/2006/relationships/customXml" Target="../ink/ink354.xml"/><Relationship Id="rId109" Type="http://schemas.openxmlformats.org/officeDocument/2006/relationships/customXml" Target="../ink/ink402.xml"/><Relationship Id="rId34" Type="http://schemas.openxmlformats.org/officeDocument/2006/relationships/image" Target="../media/image367.png"/><Relationship Id="rId50" Type="http://schemas.openxmlformats.org/officeDocument/2006/relationships/image" Target="../media/image375.png"/><Relationship Id="rId55" Type="http://schemas.openxmlformats.org/officeDocument/2006/relationships/customXml" Target="../ink/ink375.xml"/><Relationship Id="rId76" Type="http://schemas.openxmlformats.org/officeDocument/2006/relationships/image" Target="../media/image388.png"/><Relationship Id="rId97" Type="http://schemas.openxmlformats.org/officeDocument/2006/relationships/customXml" Target="../ink/ink396.xml"/><Relationship Id="rId104" Type="http://schemas.openxmlformats.org/officeDocument/2006/relationships/image" Target="../media/image402.png"/><Relationship Id="rId120" Type="http://schemas.openxmlformats.org/officeDocument/2006/relationships/image" Target="../media/image409.png"/><Relationship Id="rId125" Type="http://schemas.openxmlformats.org/officeDocument/2006/relationships/customXml" Target="../ink/ink410.xml"/><Relationship Id="rId141" Type="http://schemas.openxmlformats.org/officeDocument/2006/relationships/image" Target="../media/image419.png"/><Relationship Id="rId146" Type="http://schemas.openxmlformats.org/officeDocument/2006/relationships/customXml" Target="../ink/ink421.xml"/><Relationship Id="rId167" Type="http://schemas.openxmlformats.org/officeDocument/2006/relationships/image" Target="../media/image432.png"/><Relationship Id="rId188" Type="http://schemas.openxmlformats.org/officeDocument/2006/relationships/customXml" Target="../ink/ink442.xml"/><Relationship Id="rId7" Type="http://schemas.openxmlformats.org/officeDocument/2006/relationships/customXml" Target="../ink/ink351.xml"/><Relationship Id="rId71" Type="http://schemas.openxmlformats.org/officeDocument/2006/relationships/customXml" Target="../ink/ink383.xml"/><Relationship Id="rId92" Type="http://schemas.openxmlformats.org/officeDocument/2006/relationships/image" Target="../media/image396.png"/><Relationship Id="rId162" Type="http://schemas.openxmlformats.org/officeDocument/2006/relationships/customXml" Target="../ink/ink429.xml"/><Relationship Id="rId183" Type="http://schemas.openxmlformats.org/officeDocument/2006/relationships/image" Target="../media/image440.png"/><Relationship Id="rId2" Type="http://schemas.openxmlformats.org/officeDocument/2006/relationships/image" Target="../media/image85.jpeg"/><Relationship Id="rId29" Type="http://schemas.openxmlformats.org/officeDocument/2006/relationships/customXml" Target="../ink/ink362.xml"/><Relationship Id="rId24" Type="http://schemas.openxmlformats.org/officeDocument/2006/relationships/image" Target="../media/image362.png"/><Relationship Id="rId40" Type="http://schemas.openxmlformats.org/officeDocument/2006/relationships/image" Target="../media/image370.png"/><Relationship Id="rId45" Type="http://schemas.openxmlformats.org/officeDocument/2006/relationships/customXml" Target="../ink/ink370.xml"/><Relationship Id="rId66" Type="http://schemas.openxmlformats.org/officeDocument/2006/relationships/image" Target="../media/image383.png"/><Relationship Id="rId87" Type="http://schemas.openxmlformats.org/officeDocument/2006/relationships/customXml" Target="../ink/ink391.xml"/><Relationship Id="rId110" Type="http://schemas.openxmlformats.org/officeDocument/2006/relationships/image" Target="../media/image405.png"/><Relationship Id="rId115" Type="http://schemas.openxmlformats.org/officeDocument/2006/relationships/customXml" Target="../ink/ink405.xml"/><Relationship Id="rId131" Type="http://schemas.openxmlformats.org/officeDocument/2006/relationships/image" Target="../media/image414.png"/><Relationship Id="rId136" Type="http://schemas.openxmlformats.org/officeDocument/2006/relationships/customXml" Target="../ink/ink416.xml"/><Relationship Id="rId157" Type="http://schemas.openxmlformats.org/officeDocument/2006/relationships/image" Target="../media/image427.png"/><Relationship Id="rId178" Type="http://schemas.openxmlformats.org/officeDocument/2006/relationships/customXml" Target="../ink/ink437.xml"/><Relationship Id="rId61" Type="http://schemas.openxmlformats.org/officeDocument/2006/relationships/customXml" Target="../ink/ink378.xml"/><Relationship Id="rId82" Type="http://schemas.openxmlformats.org/officeDocument/2006/relationships/image" Target="../media/image391.png"/><Relationship Id="rId152" Type="http://schemas.openxmlformats.org/officeDocument/2006/relationships/customXml" Target="../ink/ink424.xml"/><Relationship Id="rId173" Type="http://schemas.openxmlformats.org/officeDocument/2006/relationships/image" Target="../media/image435.png"/><Relationship Id="rId194" Type="http://schemas.openxmlformats.org/officeDocument/2006/relationships/customXml" Target="../ink/ink445.xml"/><Relationship Id="rId19" Type="http://schemas.openxmlformats.org/officeDocument/2006/relationships/customXml" Target="../ink/ink357.xml"/><Relationship Id="rId14" Type="http://schemas.openxmlformats.org/officeDocument/2006/relationships/image" Target="../media/image358.png"/><Relationship Id="rId30" Type="http://schemas.openxmlformats.org/officeDocument/2006/relationships/image" Target="../media/image365.png"/><Relationship Id="rId35" Type="http://schemas.openxmlformats.org/officeDocument/2006/relationships/customXml" Target="../ink/ink365.xml"/><Relationship Id="rId56" Type="http://schemas.openxmlformats.org/officeDocument/2006/relationships/image" Target="../media/image378.png"/><Relationship Id="rId77" Type="http://schemas.openxmlformats.org/officeDocument/2006/relationships/customXml" Target="../ink/ink386.xml"/><Relationship Id="rId100" Type="http://schemas.openxmlformats.org/officeDocument/2006/relationships/image" Target="../media/image400.png"/><Relationship Id="rId105" Type="http://schemas.openxmlformats.org/officeDocument/2006/relationships/customXml" Target="../ink/ink400.xml"/><Relationship Id="rId126" Type="http://schemas.openxmlformats.org/officeDocument/2006/relationships/image" Target="../media/image412.png"/><Relationship Id="rId147" Type="http://schemas.openxmlformats.org/officeDocument/2006/relationships/image" Target="../media/image422.png"/><Relationship Id="rId168" Type="http://schemas.openxmlformats.org/officeDocument/2006/relationships/customXml" Target="../ink/ink432.xml"/><Relationship Id="rId8" Type="http://schemas.openxmlformats.org/officeDocument/2006/relationships/image" Target="../media/image355.png"/><Relationship Id="rId51" Type="http://schemas.openxmlformats.org/officeDocument/2006/relationships/customXml" Target="../ink/ink373.xml"/><Relationship Id="rId72" Type="http://schemas.openxmlformats.org/officeDocument/2006/relationships/image" Target="../media/image386.png"/><Relationship Id="rId93" Type="http://schemas.openxmlformats.org/officeDocument/2006/relationships/customXml" Target="../ink/ink394.xml"/><Relationship Id="rId98" Type="http://schemas.openxmlformats.org/officeDocument/2006/relationships/image" Target="../media/image399.png"/><Relationship Id="rId121" Type="http://schemas.openxmlformats.org/officeDocument/2006/relationships/customXml" Target="../ink/ink408.xml"/><Relationship Id="rId142" Type="http://schemas.openxmlformats.org/officeDocument/2006/relationships/customXml" Target="../ink/ink419.xml"/><Relationship Id="rId163" Type="http://schemas.openxmlformats.org/officeDocument/2006/relationships/image" Target="../media/image430.png"/><Relationship Id="rId184" Type="http://schemas.openxmlformats.org/officeDocument/2006/relationships/customXml" Target="../ink/ink440.xml"/><Relationship Id="rId189" Type="http://schemas.openxmlformats.org/officeDocument/2006/relationships/image" Target="../media/image442.png"/><Relationship Id="rId3" Type="http://schemas.openxmlformats.org/officeDocument/2006/relationships/customXml" Target="../ink/ink349.xml"/><Relationship Id="rId25" Type="http://schemas.openxmlformats.org/officeDocument/2006/relationships/customXml" Target="../ink/ink360.xml"/><Relationship Id="rId46" Type="http://schemas.openxmlformats.org/officeDocument/2006/relationships/image" Target="../media/image373.png"/><Relationship Id="rId67" Type="http://schemas.openxmlformats.org/officeDocument/2006/relationships/customXml" Target="../ink/ink381.xml"/><Relationship Id="rId116" Type="http://schemas.openxmlformats.org/officeDocument/2006/relationships/image" Target="../media/image407.png"/><Relationship Id="rId137" Type="http://schemas.openxmlformats.org/officeDocument/2006/relationships/image" Target="../media/image417.png"/><Relationship Id="rId158" Type="http://schemas.openxmlformats.org/officeDocument/2006/relationships/customXml" Target="../ink/ink427.xml"/><Relationship Id="rId20" Type="http://schemas.openxmlformats.org/officeDocument/2006/relationships/image" Target="../media/image360.png"/><Relationship Id="rId41" Type="http://schemas.openxmlformats.org/officeDocument/2006/relationships/customXml" Target="../ink/ink368.xml"/><Relationship Id="rId62" Type="http://schemas.openxmlformats.org/officeDocument/2006/relationships/image" Target="../media/image381.png"/><Relationship Id="rId83" Type="http://schemas.openxmlformats.org/officeDocument/2006/relationships/customXml" Target="../ink/ink389.xml"/><Relationship Id="rId88" Type="http://schemas.openxmlformats.org/officeDocument/2006/relationships/image" Target="../media/image394.png"/><Relationship Id="rId111" Type="http://schemas.openxmlformats.org/officeDocument/2006/relationships/customXml" Target="../ink/ink403.xml"/><Relationship Id="rId132" Type="http://schemas.openxmlformats.org/officeDocument/2006/relationships/customXml" Target="../ink/ink414.xml"/><Relationship Id="rId153" Type="http://schemas.openxmlformats.org/officeDocument/2006/relationships/image" Target="../media/image425.png"/><Relationship Id="rId174" Type="http://schemas.openxmlformats.org/officeDocument/2006/relationships/customXml" Target="../ink/ink435.xml"/><Relationship Id="rId179" Type="http://schemas.openxmlformats.org/officeDocument/2006/relationships/image" Target="../media/image438.png"/><Relationship Id="rId195" Type="http://schemas.openxmlformats.org/officeDocument/2006/relationships/image" Target="../media/image445.png"/><Relationship Id="rId190" Type="http://schemas.openxmlformats.org/officeDocument/2006/relationships/customXml" Target="../ink/ink443.xml"/><Relationship Id="rId15" Type="http://schemas.openxmlformats.org/officeDocument/2006/relationships/customXml" Target="../ink/ink355.xml"/><Relationship Id="rId36" Type="http://schemas.openxmlformats.org/officeDocument/2006/relationships/image" Target="../media/image368.png"/><Relationship Id="rId57" Type="http://schemas.openxmlformats.org/officeDocument/2006/relationships/customXml" Target="../ink/ink376.xml"/><Relationship Id="rId106" Type="http://schemas.openxmlformats.org/officeDocument/2006/relationships/image" Target="../media/image403.png"/><Relationship Id="rId127" Type="http://schemas.openxmlformats.org/officeDocument/2006/relationships/customXml" Target="../ink/ink411.xml"/><Relationship Id="rId10" Type="http://schemas.openxmlformats.org/officeDocument/2006/relationships/image" Target="../media/image356.png"/><Relationship Id="rId31" Type="http://schemas.openxmlformats.org/officeDocument/2006/relationships/customXml" Target="../ink/ink363.xml"/><Relationship Id="rId52" Type="http://schemas.openxmlformats.org/officeDocument/2006/relationships/image" Target="../media/image376.png"/><Relationship Id="rId73" Type="http://schemas.openxmlformats.org/officeDocument/2006/relationships/customXml" Target="../ink/ink384.xml"/><Relationship Id="rId78" Type="http://schemas.openxmlformats.org/officeDocument/2006/relationships/image" Target="../media/image389.png"/><Relationship Id="rId94" Type="http://schemas.openxmlformats.org/officeDocument/2006/relationships/image" Target="../media/image397.png"/><Relationship Id="rId99" Type="http://schemas.openxmlformats.org/officeDocument/2006/relationships/customXml" Target="../ink/ink397.xml"/><Relationship Id="rId101" Type="http://schemas.openxmlformats.org/officeDocument/2006/relationships/customXml" Target="../ink/ink398.xml"/><Relationship Id="rId122" Type="http://schemas.openxmlformats.org/officeDocument/2006/relationships/image" Target="../media/image410.png"/><Relationship Id="rId143" Type="http://schemas.openxmlformats.org/officeDocument/2006/relationships/image" Target="../media/image420.png"/><Relationship Id="rId148" Type="http://schemas.openxmlformats.org/officeDocument/2006/relationships/customXml" Target="../ink/ink422.xml"/><Relationship Id="rId164" Type="http://schemas.openxmlformats.org/officeDocument/2006/relationships/customXml" Target="../ink/ink430.xml"/><Relationship Id="rId169" Type="http://schemas.openxmlformats.org/officeDocument/2006/relationships/image" Target="../media/image433.png"/><Relationship Id="rId185" Type="http://schemas.openxmlformats.org/officeDocument/2006/relationships/image" Target="../media/image202.png"/><Relationship Id="rId4" Type="http://schemas.openxmlformats.org/officeDocument/2006/relationships/image" Target="../media/image353.png"/><Relationship Id="rId9" Type="http://schemas.openxmlformats.org/officeDocument/2006/relationships/customXml" Target="../ink/ink352.xml"/><Relationship Id="rId180" Type="http://schemas.openxmlformats.org/officeDocument/2006/relationships/customXml" Target="../ink/ink438.xml"/><Relationship Id="rId26" Type="http://schemas.openxmlformats.org/officeDocument/2006/relationships/image" Target="../media/image363.png"/><Relationship Id="rId47" Type="http://schemas.openxmlformats.org/officeDocument/2006/relationships/customXml" Target="../ink/ink371.xml"/><Relationship Id="rId68" Type="http://schemas.openxmlformats.org/officeDocument/2006/relationships/image" Target="../media/image384.png"/><Relationship Id="rId89" Type="http://schemas.openxmlformats.org/officeDocument/2006/relationships/customXml" Target="../ink/ink392.xml"/><Relationship Id="rId112" Type="http://schemas.openxmlformats.org/officeDocument/2006/relationships/image" Target="../media/image171.png"/><Relationship Id="rId133" Type="http://schemas.openxmlformats.org/officeDocument/2006/relationships/image" Target="../media/image415.png"/><Relationship Id="rId154" Type="http://schemas.openxmlformats.org/officeDocument/2006/relationships/customXml" Target="../ink/ink425.xml"/><Relationship Id="rId175" Type="http://schemas.openxmlformats.org/officeDocument/2006/relationships/image" Target="../media/image436.png"/><Relationship Id="rId16" Type="http://schemas.openxmlformats.org/officeDocument/2006/relationships/image" Target="../media/image359.png"/><Relationship Id="rId37" Type="http://schemas.openxmlformats.org/officeDocument/2006/relationships/customXml" Target="../ink/ink366.xml"/><Relationship Id="rId58" Type="http://schemas.openxmlformats.org/officeDocument/2006/relationships/image" Target="../media/image379.png"/><Relationship Id="rId79" Type="http://schemas.openxmlformats.org/officeDocument/2006/relationships/customXml" Target="../ink/ink387.xml"/><Relationship Id="rId102" Type="http://schemas.openxmlformats.org/officeDocument/2006/relationships/image" Target="../media/image401.png"/><Relationship Id="rId123" Type="http://schemas.openxmlformats.org/officeDocument/2006/relationships/customXml" Target="../ink/ink409.xml"/><Relationship Id="rId144" Type="http://schemas.openxmlformats.org/officeDocument/2006/relationships/customXml" Target="../ink/ink420.xml"/><Relationship Id="rId90" Type="http://schemas.openxmlformats.org/officeDocument/2006/relationships/image" Target="../media/image395.png"/><Relationship Id="rId165" Type="http://schemas.openxmlformats.org/officeDocument/2006/relationships/image" Target="../media/image431.png"/><Relationship Id="rId186" Type="http://schemas.openxmlformats.org/officeDocument/2006/relationships/customXml" Target="../ink/ink441.xml"/><Relationship Id="rId27" Type="http://schemas.openxmlformats.org/officeDocument/2006/relationships/customXml" Target="../ink/ink361.xml"/><Relationship Id="rId48" Type="http://schemas.openxmlformats.org/officeDocument/2006/relationships/image" Target="../media/image374.png"/><Relationship Id="rId69" Type="http://schemas.openxmlformats.org/officeDocument/2006/relationships/customXml" Target="../ink/ink382.xml"/><Relationship Id="rId113" Type="http://schemas.openxmlformats.org/officeDocument/2006/relationships/customXml" Target="../ink/ink404.xml"/><Relationship Id="rId134" Type="http://schemas.openxmlformats.org/officeDocument/2006/relationships/customXml" Target="../ink/ink415.xml"/><Relationship Id="rId80" Type="http://schemas.openxmlformats.org/officeDocument/2006/relationships/image" Target="../media/image390.png"/><Relationship Id="rId155" Type="http://schemas.openxmlformats.org/officeDocument/2006/relationships/image" Target="../media/image426.png"/><Relationship Id="rId176" Type="http://schemas.openxmlformats.org/officeDocument/2006/relationships/customXml" Target="../ink/ink436.xml"/><Relationship Id="rId17" Type="http://schemas.openxmlformats.org/officeDocument/2006/relationships/customXml" Target="../ink/ink356.xml"/><Relationship Id="rId38" Type="http://schemas.openxmlformats.org/officeDocument/2006/relationships/image" Target="../media/image369.png"/><Relationship Id="rId59" Type="http://schemas.openxmlformats.org/officeDocument/2006/relationships/customXml" Target="../ink/ink377.xml"/><Relationship Id="rId103" Type="http://schemas.openxmlformats.org/officeDocument/2006/relationships/customXml" Target="../ink/ink399.xml"/><Relationship Id="rId124" Type="http://schemas.openxmlformats.org/officeDocument/2006/relationships/image" Target="../media/image411.png"/><Relationship Id="rId70" Type="http://schemas.openxmlformats.org/officeDocument/2006/relationships/image" Target="../media/image385.png"/><Relationship Id="rId91" Type="http://schemas.openxmlformats.org/officeDocument/2006/relationships/customXml" Target="../ink/ink393.xml"/><Relationship Id="rId145" Type="http://schemas.openxmlformats.org/officeDocument/2006/relationships/image" Target="../media/image421.png"/><Relationship Id="rId166" Type="http://schemas.openxmlformats.org/officeDocument/2006/relationships/customXml" Target="../ink/ink431.xml"/><Relationship Id="rId187" Type="http://schemas.openxmlformats.org/officeDocument/2006/relationships/image" Target="../media/image441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364.png"/><Relationship Id="rId49" Type="http://schemas.openxmlformats.org/officeDocument/2006/relationships/customXml" Target="../ink/ink372.xml"/><Relationship Id="rId114" Type="http://schemas.openxmlformats.org/officeDocument/2006/relationships/image" Target="../media/image406.png"/><Relationship Id="rId60" Type="http://schemas.openxmlformats.org/officeDocument/2006/relationships/image" Target="../media/image380.png"/><Relationship Id="rId81" Type="http://schemas.openxmlformats.org/officeDocument/2006/relationships/customXml" Target="../ink/ink388.xml"/><Relationship Id="rId135" Type="http://schemas.openxmlformats.org/officeDocument/2006/relationships/image" Target="../media/image416.png"/><Relationship Id="rId156" Type="http://schemas.openxmlformats.org/officeDocument/2006/relationships/customXml" Target="../ink/ink426.xml"/><Relationship Id="rId177" Type="http://schemas.openxmlformats.org/officeDocument/2006/relationships/image" Target="../media/image437.png"/><Relationship Id="rId18" Type="http://schemas.openxmlformats.org/officeDocument/2006/relationships/image" Target="../media/image141.png"/><Relationship Id="rId39" Type="http://schemas.openxmlformats.org/officeDocument/2006/relationships/customXml" Target="../ink/ink367.xml"/></Relationships>
</file>

<file path=ppt/slides/_rels/slide8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8.png"/><Relationship Id="rId21" Type="http://schemas.openxmlformats.org/officeDocument/2006/relationships/customXml" Target="../ink/ink455.xml"/><Relationship Id="rId34" Type="http://schemas.openxmlformats.org/officeDocument/2006/relationships/image" Target="../media/image462.png"/><Relationship Id="rId42" Type="http://schemas.openxmlformats.org/officeDocument/2006/relationships/image" Target="../media/image466.png"/><Relationship Id="rId47" Type="http://schemas.openxmlformats.org/officeDocument/2006/relationships/customXml" Target="../ink/ink468.xml"/><Relationship Id="rId50" Type="http://schemas.openxmlformats.org/officeDocument/2006/relationships/image" Target="../media/image470.png"/><Relationship Id="rId55" Type="http://schemas.openxmlformats.org/officeDocument/2006/relationships/customXml" Target="../ink/ink472.xml"/><Relationship Id="rId63" Type="http://schemas.openxmlformats.org/officeDocument/2006/relationships/customXml" Target="../ink/ink476.xml"/><Relationship Id="rId7" Type="http://schemas.openxmlformats.org/officeDocument/2006/relationships/customXml" Target="../ink/ink448.xml"/><Relationship Id="rId2" Type="http://schemas.openxmlformats.org/officeDocument/2006/relationships/image" Target="../media/image86.jpeg"/><Relationship Id="rId16" Type="http://schemas.openxmlformats.org/officeDocument/2006/relationships/image" Target="../media/image453.png"/><Relationship Id="rId29" Type="http://schemas.openxmlformats.org/officeDocument/2006/relationships/customXml" Target="../ink/ink459.xml"/><Relationship Id="rId11" Type="http://schemas.openxmlformats.org/officeDocument/2006/relationships/customXml" Target="../ink/ink450.xml"/><Relationship Id="rId24" Type="http://schemas.openxmlformats.org/officeDocument/2006/relationships/image" Target="../media/image457.png"/><Relationship Id="rId32" Type="http://schemas.openxmlformats.org/officeDocument/2006/relationships/image" Target="../media/image461.png"/><Relationship Id="rId37" Type="http://schemas.openxmlformats.org/officeDocument/2006/relationships/customXml" Target="../ink/ink463.xml"/><Relationship Id="rId40" Type="http://schemas.openxmlformats.org/officeDocument/2006/relationships/image" Target="../media/image465.png"/><Relationship Id="rId45" Type="http://schemas.openxmlformats.org/officeDocument/2006/relationships/customXml" Target="../ink/ink467.xml"/><Relationship Id="rId53" Type="http://schemas.openxmlformats.org/officeDocument/2006/relationships/customXml" Target="../ink/ink471.xml"/><Relationship Id="rId58" Type="http://schemas.openxmlformats.org/officeDocument/2006/relationships/image" Target="../media/image474.png"/><Relationship Id="rId66" Type="http://schemas.openxmlformats.org/officeDocument/2006/relationships/image" Target="../media/image478.png"/><Relationship Id="rId5" Type="http://schemas.openxmlformats.org/officeDocument/2006/relationships/customXml" Target="../ink/ink447.xml"/><Relationship Id="rId61" Type="http://schemas.openxmlformats.org/officeDocument/2006/relationships/customXml" Target="../ink/ink475.xml"/><Relationship Id="rId19" Type="http://schemas.openxmlformats.org/officeDocument/2006/relationships/customXml" Target="../ink/ink454.xml"/><Relationship Id="rId14" Type="http://schemas.openxmlformats.org/officeDocument/2006/relationships/image" Target="../media/image452.png"/><Relationship Id="rId22" Type="http://schemas.openxmlformats.org/officeDocument/2006/relationships/image" Target="../media/image456.png"/><Relationship Id="rId27" Type="http://schemas.openxmlformats.org/officeDocument/2006/relationships/customXml" Target="../ink/ink458.xml"/><Relationship Id="rId30" Type="http://schemas.openxmlformats.org/officeDocument/2006/relationships/image" Target="../media/image460.png"/><Relationship Id="rId35" Type="http://schemas.openxmlformats.org/officeDocument/2006/relationships/customXml" Target="../ink/ink462.xml"/><Relationship Id="rId43" Type="http://schemas.openxmlformats.org/officeDocument/2006/relationships/customXml" Target="../ink/ink466.xml"/><Relationship Id="rId48" Type="http://schemas.openxmlformats.org/officeDocument/2006/relationships/image" Target="../media/image469.png"/><Relationship Id="rId56" Type="http://schemas.openxmlformats.org/officeDocument/2006/relationships/image" Target="../media/image473.png"/><Relationship Id="rId64" Type="http://schemas.openxmlformats.org/officeDocument/2006/relationships/image" Target="../media/image477.png"/><Relationship Id="rId8" Type="http://schemas.openxmlformats.org/officeDocument/2006/relationships/image" Target="../media/image449.png"/><Relationship Id="rId51" Type="http://schemas.openxmlformats.org/officeDocument/2006/relationships/customXml" Target="../ink/ink470.xml"/><Relationship Id="rId3" Type="http://schemas.openxmlformats.org/officeDocument/2006/relationships/customXml" Target="../ink/ink446.xml"/><Relationship Id="rId12" Type="http://schemas.openxmlformats.org/officeDocument/2006/relationships/image" Target="../media/image451.png"/><Relationship Id="rId17" Type="http://schemas.openxmlformats.org/officeDocument/2006/relationships/customXml" Target="../ink/ink453.xml"/><Relationship Id="rId25" Type="http://schemas.openxmlformats.org/officeDocument/2006/relationships/customXml" Target="../ink/ink457.xml"/><Relationship Id="rId33" Type="http://schemas.openxmlformats.org/officeDocument/2006/relationships/customXml" Target="../ink/ink461.xml"/><Relationship Id="rId38" Type="http://schemas.openxmlformats.org/officeDocument/2006/relationships/image" Target="../media/image464.png"/><Relationship Id="rId46" Type="http://schemas.openxmlformats.org/officeDocument/2006/relationships/image" Target="../media/image468.png"/><Relationship Id="rId59" Type="http://schemas.openxmlformats.org/officeDocument/2006/relationships/customXml" Target="../ink/ink474.xml"/><Relationship Id="rId20" Type="http://schemas.openxmlformats.org/officeDocument/2006/relationships/image" Target="../media/image455.png"/><Relationship Id="rId41" Type="http://schemas.openxmlformats.org/officeDocument/2006/relationships/customXml" Target="../ink/ink465.xml"/><Relationship Id="rId54" Type="http://schemas.openxmlformats.org/officeDocument/2006/relationships/image" Target="../media/image472.png"/><Relationship Id="rId62" Type="http://schemas.openxmlformats.org/officeDocument/2006/relationships/image" Target="../media/image4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8.png"/><Relationship Id="rId15" Type="http://schemas.openxmlformats.org/officeDocument/2006/relationships/customXml" Target="../ink/ink452.xml"/><Relationship Id="rId23" Type="http://schemas.openxmlformats.org/officeDocument/2006/relationships/customXml" Target="../ink/ink456.xml"/><Relationship Id="rId28" Type="http://schemas.openxmlformats.org/officeDocument/2006/relationships/image" Target="../media/image459.png"/><Relationship Id="rId36" Type="http://schemas.openxmlformats.org/officeDocument/2006/relationships/image" Target="../media/image463.png"/><Relationship Id="rId49" Type="http://schemas.openxmlformats.org/officeDocument/2006/relationships/customXml" Target="../ink/ink469.xml"/><Relationship Id="rId57" Type="http://schemas.openxmlformats.org/officeDocument/2006/relationships/customXml" Target="../ink/ink473.xml"/><Relationship Id="rId10" Type="http://schemas.openxmlformats.org/officeDocument/2006/relationships/image" Target="../media/image450.png"/><Relationship Id="rId31" Type="http://schemas.openxmlformats.org/officeDocument/2006/relationships/customXml" Target="../ink/ink460.xml"/><Relationship Id="rId44" Type="http://schemas.openxmlformats.org/officeDocument/2006/relationships/image" Target="../media/image467.png"/><Relationship Id="rId52" Type="http://schemas.openxmlformats.org/officeDocument/2006/relationships/image" Target="../media/image471.png"/><Relationship Id="rId60" Type="http://schemas.openxmlformats.org/officeDocument/2006/relationships/image" Target="../media/image475.png"/><Relationship Id="rId65" Type="http://schemas.openxmlformats.org/officeDocument/2006/relationships/customXml" Target="../ink/ink477.xml"/><Relationship Id="rId4" Type="http://schemas.openxmlformats.org/officeDocument/2006/relationships/image" Target="../media/image447.png"/><Relationship Id="rId9" Type="http://schemas.openxmlformats.org/officeDocument/2006/relationships/customXml" Target="../ink/ink449.xml"/><Relationship Id="rId13" Type="http://schemas.openxmlformats.org/officeDocument/2006/relationships/customXml" Target="../ink/ink451.xml"/><Relationship Id="rId18" Type="http://schemas.openxmlformats.org/officeDocument/2006/relationships/image" Target="../media/image454.png"/><Relationship Id="rId39" Type="http://schemas.openxmlformats.org/officeDocument/2006/relationships/customXml" Target="../ink/ink46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8.xm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customXml" Target="../ink/ink479.xml"/><Relationship Id="rId4" Type="http://schemas.openxmlformats.org/officeDocument/2006/relationships/image" Target="../media/image480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5.xml"/><Relationship Id="rId18" Type="http://schemas.openxmlformats.org/officeDocument/2006/relationships/image" Target="../media/image489.png"/><Relationship Id="rId26" Type="http://schemas.openxmlformats.org/officeDocument/2006/relationships/image" Target="../media/image492.png"/><Relationship Id="rId39" Type="http://schemas.openxmlformats.org/officeDocument/2006/relationships/customXml" Target="../ink/ink498.xml"/><Relationship Id="rId21" Type="http://schemas.openxmlformats.org/officeDocument/2006/relationships/customXml" Target="../ink/ink489.xml"/><Relationship Id="rId34" Type="http://schemas.openxmlformats.org/officeDocument/2006/relationships/image" Target="../media/image496.png"/><Relationship Id="rId42" Type="http://schemas.openxmlformats.org/officeDocument/2006/relationships/image" Target="../media/image500.png"/><Relationship Id="rId47" Type="http://schemas.openxmlformats.org/officeDocument/2006/relationships/customXml" Target="../ink/ink502.xml"/><Relationship Id="rId50" Type="http://schemas.openxmlformats.org/officeDocument/2006/relationships/image" Target="../media/image504.png"/><Relationship Id="rId55" Type="http://schemas.openxmlformats.org/officeDocument/2006/relationships/customXml" Target="../ink/ink506.xml"/><Relationship Id="rId7" Type="http://schemas.openxmlformats.org/officeDocument/2006/relationships/customXml" Target="../ink/ink482.xml"/><Relationship Id="rId2" Type="http://schemas.openxmlformats.org/officeDocument/2006/relationships/image" Target="../media/image88.jpeg"/><Relationship Id="rId16" Type="http://schemas.openxmlformats.org/officeDocument/2006/relationships/image" Target="../media/image488.png"/><Relationship Id="rId29" Type="http://schemas.openxmlformats.org/officeDocument/2006/relationships/customXml" Target="../ink/ink493.xml"/><Relationship Id="rId11" Type="http://schemas.openxmlformats.org/officeDocument/2006/relationships/customXml" Target="../ink/ink484.xml"/><Relationship Id="rId24" Type="http://schemas.openxmlformats.org/officeDocument/2006/relationships/image" Target="../media/image491.png"/><Relationship Id="rId32" Type="http://schemas.openxmlformats.org/officeDocument/2006/relationships/image" Target="../media/image495.png"/><Relationship Id="rId37" Type="http://schemas.openxmlformats.org/officeDocument/2006/relationships/customXml" Target="../ink/ink497.xml"/><Relationship Id="rId40" Type="http://schemas.openxmlformats.org/officeDocument/2006/relationships/image" Target="../media/image499.png"/><Relationship Id="rId45" Type="http://schemas.openxmlformats.org/officeDocument/2006/relationships/customXml" Target="../ink/ink501.xml"/><Relationship Id="rId53" Type="http://schemas.openxmlformats.org/officeDocument/2006/relationships/customXml" Target="../ink/ink505.xml"/><Relationship Id="rId58" Type="http://schemas.openxmlformats.org/officeDocument/2006/relationships/image" Target="../media/image508.png"/><Relationship Id="rId5" Type="http://schemas.openxmlformats.org/officeDocument/2006/relationships/customXml" Target="../ink/ink481.xml"/><Relationship Id="rId19" Type="http://schemas.openxmlformats.org/officeDocument/2006/relationships/customXml" Target="../ink/ink488.xml"/><Relationship Id="rId4" Type="http://schemas.openxmlformats.org/officeDocument/2006/relationships/image" Target="../media/image483.png"/><Relationship Id="rId9" Type="http://schemas.openxmlformats.org/officeDocument/2006/relationships/customXml" Target="../ink/ink483.xml"/><Relationship Id="rId14" Type="http://schemas.openxmlformats.org/officeDocument/2006/relationships/image" Target="../media/image487.png"/><Relationship Id="rId22" Type="http://schemas.openxmlformats.org/officeDocument/2006/relationships/image" Target="../media/image490.png"/><Relationship Id="rId27" Type="http://schemas.openxmlformats.org/officeDocument/2006/relationships/customXml" Target="../ink/ink492.xml"/><Relationship Id="rId30" Type="http://schemas.openxmlformats.org/officeDocument/2006/relationships/image" Target="../media/image494.png"/><Relationship Id="rId35" Type="http://schemas.openxmlformats.org/officeDocument/2006/relationships/customXml" Target="../ink/ink496.xml"/><Relationship Id="rId43" Type="http://schemas.openxmlformats.org/officeDocument/2006/relationships/customXml" Target="../ink/ink500.xml"/><Relationship Id="rId48" Type="http://schemas.openxmlformats.org/officeDocument/2006/relationships/image" Target="../media/image503.png"/><Relationship Id="rId56" Type="http://schemas.openxmlformats.org/officeDocument/2006/relationships/image" Target="../media/image507.png"/><Relationship Id="rId8" Type="http://schemas.openxmlformats.org/officeDocument/2006/relationships/image" Target="../media/image484.png"/><Relationship Id="rId51" Type="http://schemas.openxmlformats.org/officeDocument/2006/relationships/customXml" Target="../ink/ink504.xml"/><Relationship Id="rId3" Type="http://schemas.openxmlformats.org/officeDocument/2006/relationships/customXml" Target="../ink/ink480.xml"/><Relationship Id="rId12" Type="http://schemas.openxmlformats.org/officeDocument/2006/relationships/image" Target="../media/image486.png"/><Relationship Id="rId17" Type="http://schemas.openxmlformats.org/officeDocument/2006/relationships/customXml" Target="../ink/ink487.xml"/><Relationship Id="rId25" Type="http://schemas.openxmlformats.org/officeDocument/2006/relationships/customXml" Target="../ink/ink491.xml"/><Relationship Id="rId33" Type="http://schemas.openxmlformats.org/officeDocument/2006/relationships/customXml" Target="../ink/ink495.xml"/><Relationship Id="rId38" Type="http://schemas.openxmlformats.org/officeDocument/2006/relationships/image" Target="../media/image498.png"/><Relationship Id="rId46" Type="http://schemas.openxmlformats.org/officeDocument/2006/relationships/image" Target="../media/image502.png"/><Relationship Id="rId59" Type="http://schemas.openxmlformats.org/officeDocument/2006/relationships/customXml" Target="../ink/ink508.xml"/><Relationship Id="rId20" Type="http://schemas.openxmlformats.org/officeDocument/2006/relationships/image" Target="../media/image271.png"/><Relationship Id="rId41" Type="http://schemas.openxmlformats.org/officeDocument/2006/relationships/customXml" Target="../ink/ink499.xml"/><Relationship Id="rId54" Type="http://schemas.openxmlformats.org/officeDocument/2006/relationships/image" Target="../media/image5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5" Type="http://schemas.openxmlformats.org/officeDocument/2006/relationships/customXml" Target="../ink/ink486.xml"/><Relationship Id="rId23" Type="http://schemas.openxmlformats.org/officeDocument/2006/relationships/customXml" Target="../ink/ink490.xml"/><Relationship Id="rId28" Type="http://schemas.openxmlformats.org/officeDocument/2006/relationships/image" Target="../media/image493.png"/><Relationship Id="rId36" Type="http://schemas.openxmlformats.org/officeDocument/2006/relationships/image" Target="../media/image497.png"/><Relationship Id="rId49" Type="http://schemas.openxmlformats.org/officeDocument/2006/relationships/customXml" Target="../ink/ink503.xml"/><Relationship Id="rId57" Type="http://schemas.openxmlformats.org/officeDocument/2006/relationships/customXml" Target="../ink/ink507.xml"/><Relationship Id="rId10" Type="http://schemas.openxmlformats.org/officeDocument/2006/relationships/image" Target="../media/image485.png"/><Relationship Id="rId31" Type="http://schemas.openxmlformats.org/officeDocument/2006/relationships/customXml" Target="../ink/ink494.xml"/><Relationship Id="rId44" Type="http://schemas.openxmlformats.org/officeDocument/2006/relationships/image" Target="../media/image501.png"/><Relationship Id="rId52" Type="http://schemas.openxmlformats.org/officeDocument/2006/relationships/image" Target="../media/image505.png"/><Relationship Id="rId60" Type="http://schemas.openxmlformats.org/officeDocument/2006/relationships/image" Target="../media/image509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4.xml"/><Relationship Id="rId18" Type="http://schemas.openxmlformats.org/officeDocument/2006/relationships/image" Target="../media/image518.png"/><Relationship Id="rId26" Type="http://schemas.openxmlformats.org/officeDocument/2006/relationships/image" Target="../media/image522.png"/><Relationship Id="rId39" Type="http://schemas.openxmlformats.org/officeDocument/2006/relationships/customXml" Target="../ink/ink527.xml"/><Relationship Id="rId21" Type="http://schemas.openxmlformats.org/officeDocument/2006/relationships/customXml" Target="../ink/ink518.xml"/><Relationship Id="rId34" Type="http://schemas.openxmlformats.org/officeDocument/2006/relationships/image" Target="../media/image526.png"/><Relationship Id="rId7" Type="http://schemas.openxmlformats.org/officeDocument/2006/relationships/customXml" Target="../ink/ink511.xml"/><Relationship Id="rId12" Type="http://schemas.openxmlformats.org/officeDocument/2006/relationships/image" Target="../media/image515.png"/><Relationship Id="rId17" Type="http://schemas.openxmlformats.org/officeDocument/2006/relationships/customXml" Target="../ink/ink516.xml"/><Relationship Id="rId25" Type="http://schemas.openxmlformats.org/officeDocument/2006/relationships/customXml" Target="../ink/ink520.xml"/><Relationship Id="rId33" Type="http://schemas.openxmlformats.org/officeDocument/2006/relationships/customXml" Target="../ink/ink524.xml"/><Relationship Id="rId38" Type="http://schemas.openxmlformats.org/officeDocument/2006/relationships/image" Target="../media/image528.png"/><Relationship Id="rId2" Type="http://schemas.openxmlformats.org/officeDocument/2006/relationships/image" Target="../media/image89.jpeg"/><Relationship Id="rId16" Type="http://schemas.openxmlformats.org/officeDocument/2006/relationships/image" Target="../media/image517.png"/><Relationship Id="rId20" Type="http://schemas.openxmlformats.org/officeDocument/2006/relationships/image" Target="../media/image519.png"/><Relationship Id="rId29" Type="http://schemas.openxmlformats.org/officeDocument/2006/relationships/customXml" Target="../ink/ink5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2.png"/><Relationship Id="rId11" Type="http://schemas.openxmlformats.org/officeDocument/2006/relationships/customXml" Target="../ink/ink513.xml"/><Relationship Id="rId24" Type="http://schemas.openxmlformats.org/officeDocument/2006/relationships/image" Target="../media/image521.png"/><Relationship Id="rId32" Type="http://schemas.openxmlformats.org/officeDocument/2006/relationships/image" Target="../media/image525.png"/><Relationship Id="rId37" Type="http://schemas.openxmlformats.org/officeDocument/2006/relationships/customXml" Target="../ink/ink526.xml"/><Relationship Id="rId40" Type="http://schemas.openxmlformats.org/officeDocument/2006/relationships/image" Target="../media/image529.png"/><Relationship Id="rId5" Type="http://schemas.openxmlformats.org/officeDocument/2006/relationships/customXml" Target="../ink/ink510.xml"/><Relationship Id="rId15" Type="http://schemas.openxmlformats.org/officeDocument/2006/relationships/customXml" Target="../ink/ink515.xml"/><Relationship Id="rId23" Type="http://schemas.openxmlformats.org/officeDocument/2006/relationships/customXml" Target="../ink/ink519.xml"/><Relationship Id="rId28" Type="http://schemas.openxmlformats.org/officeDocument/2006/relationships/image" Target="../media/image523.png"/><Relationship Id="rId36" Type="http://schemas.openxmlformats.org/officeDocument/2006/relationships/image" Target="../media/image527.png"/><Relationship Id="rId10" Type="http://schemas.openxmlformats.org/officeDocument/2006/relationships/image" Target="../media/image514.png"/><Relationship Id="rId19" Type="http://schemas.openxmlformats.org/officeDocument/2006/relationships/customXml" Target="../ink/ink517.xml"/><Relationship Id="rId31" Type="http://schemas.openxmlformats.org/officeDocument/2006/relationships/customXml" Target="../ink/ink523.xml"/><Relationship Id="rId4" Type="http://schemas.openxmlformats.org/officeDocument/2006/relationships/image" Target="../media/image511.png"/><Relationship Id="rId9" Type="http://schemas.openxmlformats.org/officeDocument/2006/relationships/customXml" Target="../ink/ink512.xml"/><Relationship Id="rId14" Type="http://schemas.openxmlformats.org/officeDocument/2006/relationships/image" Target="../media/image516.png"/><Relationship Id="rId22" Type="http://schemas.openxmlformats.org/officeDocument/2006/relationships/image" Target="../media/image520.png"/><Relationship Id="rId27" Type="http://schemas.openxmlformats.org/officeDocument/2006/relationships/customXml" Target="../ink/ink521.xml"/><Relationship Id="rId30" Type="http://schemas.openxmlformats.org/officeDocument/2006/relationships/image" Target="../media/image524.png"/><Relationship Id="rId35" Type="http://schemas.openxmlformats.org/officeDocument/2006/relationships/customXml" Target="../ink/ink525.xml"/><Relationship Id="rId8" Type="http://schemas.openxmlformats.org/officeDocument/2006/relationships/image" Target="../media/image513.png"/><Relationship Id="rId3" Type="http://schemas.openxmlformats.org/officeDocument/2006/relationships/customXml" Target="../ink/ink50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3.xml"/><Relationship Id="rId18" Type="http://schemas.openxmlformats.org/officeDocument/2006/relationships/image" Target="../media/image538.png"/><Relationship Id="rId26" Type="http://schemas.openxmlformats.org/officeDocument/2006/relationships/image" Target="../media/image542.png"/><Relationship Id="rId39" Type="http://schemas.openxmlformats.org/officeDocument/2006/relationships/customXml" Target="../ink/ink546.xml"/><Relationship Id="rId21" Type="http://schemas.openxmlformats.org/officeDocument/2006/relationships/customXml" Target="../ink/ink537.xml"/><Relationship Id="rId34" Type="http://schemas.openxmlformats.org/officeDocument/2006/relationships/image" Target="../media/image546.png"/><Relationship Id="rId42" Type="http://schemas.openxmlformats.org/officeDocument/2006/relationships/image" Target="../media/image550.png"/><Relationship Id="rId7" Type="http://schemas.openxmlformats.org/officeDocument/2006/relationships/customXml" Target="../ink/ink530.xml"/><Relationship Id="rId2" Type="http://schemas.openxmlformats.org/officeDocument/2006/relationships/image" Target="../media/image90.jpeg"/><Relationship Id="rId16" Type="http://schemas.openxmlformats.org/officeDocument/2006/relationships/image" Target="../media/image537.png"/><Relationship Id="rId20" Type="http://schemas.openxmlformats.org/officeDocument/2006/relationships/image" Target="../media/image539.png"/><Relationship Id="rId29" Type="http://schemas.openxmlformats.org/officeDocument/2006/relationships/customXml" Target="../ink/ink541.xml"/><Relationship Id="rId41" Type="http://schemas.openxmlformats.org/officeDocument/2006/relationships/customXml" Target="../ink/ink5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2.png"/><Relationship Id="rId11" Type="http://schemas.openxmlformats.org/officeDocument/2006/relationships/customXml" Target="../ink/ink532.xml"/><Relationship Id="rId24" Type="http://schemas.openxmlformats.org/officeDocument/2006/relationships/image" Target="../media/image541.png"/><Relationship Id="rId32" Type="http://schemas.openxmlformats.org/officeDocument/2006/relationships/image" Target="../media/image545.png"/><Relationship Id="rId37" Type="http://schemas.openxmlformats.org/officeDocument/2006/relationships/customXml" Target="../ink/ink545.xml"/><Relationship Id="rId40" Type="http://schemas.openxmlformats.org/officeDocument/2006/relationships/image" Target="../media/image549.png"/><Relationship Id="rId5" Type="http://schemas.openxmlformats.org/officeDocument/2006/relationships/customXml" Target="../ink/ink529.xml"/><Relationship Id="rId15" Type="http://schemas.openxmlformats.org/officeDocument/2006/relationships/customXml" Target="../ink/ink534.xml"/><Relationship Id="rId23" Type="http://schemas.openxmlformats.org/officeDocument/2006/relationships/customXml" Target="../ink/ink538.xml"/><Relationship Id="rId28" Type="http://schemas.openxmlformats.org/officeDocument/2006/relationships/image" Target="../media/image543.png"/><Relationship Id="rId36" Type="http://schemas.openxmlformats.org/officeDocument/2006/relationships/image" Target="../media/image547.png"/><Relationship Id="rId10" Type="http://schemas.openxmlformats.org/officeDocument/2006/relationships/image" Target="../media/image534.png"/><Relationship Id="rId19" Type="http://schemas.openxmlformats.org/officeDocument/2006/relationships/customXml" Target="../ink/ink536.xml"/><Relationship Id="rId31" Type="http://schemas.openxmlformats.org/officeDocument/2006/relationships/customXml" Target="../ink/ink542.xml"/><Relationship Id="rId4" Type="http://schemas.openxmlformats.org/officeDocument/2006/relationships/image" Target="../media/image531.png"/><Relationship Id="rId9" Type="http://schemas.openxmlformats.org/officeDocument/2006/relationships/customXml" Target="../ink/ink531.xml"/><Relationship Id="rId14" Type="http://schemas.openxmlformats.org/officeDocument/2006/relationships/image" Target="../media/image536.png"/><Relationship Id="rId22" Type="http://schemas.openxmlformats.org/officeDocument/2006/relationships/image" Target="../media/image540.png"/><Relationship Id="rId27" Type="http://schemas.openxmlformats.org/officeDocument/2006/relationships/customXml" Target="../ink/ink540.xml"/><Relationship Id="rId30" Type="http://schemas.openxmlformats.org/officeDocument/2006/relationships/image" Target="../media/image544.png"/><Relationship Id="rId35" Type="http://schemas.openxmlformats.org/officeDocument/2006/relationships/customXml" Target="../ink/ink544.xml"/><Relationship Id="rId8" Type="http://schemas.openxmlformats.org/officeDocument/2006/relationships/image" Target="../media/image533.png"/><Relationship Id="rId3" Type="http://schemas.openxmlformats.org/officeDocument/2006/relationships/customXml" Target="../ink/ink528.xml"/><Relationship Id="rId12" Type="http://schemas.openxmlformats.org/officeDocument/2006/relationships/image" Target="../media/image535.png"/><Relationship Id="rId17" Type="http://schemas.openxmlformats.org/officeDocument/2006/relationships/customXml" Target="../ink/ink535.xml"/><Relationship Id="rId25" Type="http://schemas.openxmlformats.org/officeDocument/2006/relationships/customXml" Target="../ink/ink539.xml"/><Relationship Id="rId33" Type="http://schemas.openxmlformats.org/officeDocument/2006/relationships/customXml" Target="../ink/ink543.xml"/><Relationship Id="rId38" Type="http://schemas.openxmlformats.org/officeDocument/2006/relationships/image" Target="../media/image548.png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2.png"/><Relationship Id="rId21" Type="http://schemas.openxmlformats.org/officeDocument/2006/relationships/customXml" Target="../ink/ink557.xml"/><Relationship Id="rId42" Type="http://schemas.openxmlformats.org/officeDocument/2006/relationships/image" Target="../media/image556.png"/><Relationship Id="rId47" Type="http://schemas.openxmlformats.org/officeDocument/2006/relationships/customXml" Target="../ink/ink570.xml"/><Relationship Id="rId63" Type="http://schemas.openxmlformats.org/officeDocument/2006/relationships/customXml" Target="../ink/ink578.xml"/><Relationship Id="rId68" Type="http://schemas.openxmlformats.org/officeDocument/2006/relationships/image" Target="../media/image569.png"/><Relationship Id="rId84" Type="http://schemas.openxmlformats.org/officeDocument/2006/relationships/image" Target="../media/image577.png"/><Relationship Id="rId16" Type="http://schemas.openxmlformats.org/officeDocument/2006/relationships/image" Target="../media/image324.png"/><Relationship Id="rId11" Type="http://schemas.openxmlformats.org/officeDocument/2006/relationships/customXml" Target="../ink/ink552.xml"/><Relationship Id="rId32" Type="http://schemas.openxmlformats.org/officeDocument/2006/relationships/image" Target="../media/image551.png"/><Relationship Id="rId37" Type="http://schemas.openxmlformats.org/officeDocument/2006/relationships/customXml" Target="../ink/ink565.xml"/><Relationship Id="rId53" Type="http://schemas.openxmlformats.org/officeDocument/2006/relationships/customXml" Target="../ink/ink573.xml"/><Relationship Id="rId58" Type="http://schemas.openxmlformats.org/officeDocument/2006/relationships/image" Target="../media/image564.png"/><Relationship Id="rId74" Type="http://schemas.openxmlformats.org/officeDocument/2006/relationships/image" Target="../media/image572.png"/><Relationship Id="rId79" Type="http://schemas.openxmlformats.org/officeDocument/2006/relationships/customXml" Target="../ink/ink586.xml"/><Relationship Id="rId5" Type="http://schemas.openxmlformats.org/officeDocument/2006/relationships/customXml" Target="../ink/ink549.xml"/><Relationship Id="rId61" Type="http://schemas.openxmlformats.org/officeDocument/2006/relationships/customXml" Target="../ink/ink577.xml"/><Relationship Id="rId82" Type="http://schemas.openxmlformats.org/officeDocument/2006/relationships/image" Target="../media/image576.png"/><Relationship Id="rId19" Type="http://schemas.openxmlformats.org/officeDocument/2006/relationships/customXml" Target="../ink/ink556.xml"/><Relationship Id="rId14" Type="http://schemas.openxmlformats.org/officeDocument/2006/relationships/image" Target="../media/image323.png"/><Relationship Id="rId22" Type="http://schemas.openxmlformats.org/officeDocument/2006/relationships/image" Target="../media/image446.png"/><Relationship Id="rId27" Type="http://schemas.openxmlformats.org/officeDocument/2006/relationships/customXml" Target="../ink/ink560.xml"/><Relationship Id="rId30" Type="http://schemas.openxmlformats.org/officeDocument/2006/relationships/image" Target="../media/image530.png"/><Relationship Id="rId35" Type="http://schemas.openxmlformats.org/officeDocument/2006/relationships/customXml" Target="../ink/ink564.xml"/><Relationship Id="rId43" Type="http://schemas.openxmlformats.org/officeDocument/2006/relationships/customXml" Target="../ink/ink568.xml"/><Relationship Id="rId48" Type="http://schemas.openxmlformats.org/officeDocument/2006/relationships/image" Target="../media/image559.png"/><Relationship Id="rId56" Type="http://schemas.openxmlformats.org/officeDocument/2006/relationships/image" Target="../media/image563.png"/><Relationship Id="rId64" Type="http://schemas.openxmlformats.org/officeDocument/2006/relationships/image" Target="../media/image567.png"/><Relationship Id="rId69" Type="http://schemas.openxmlformats.org/officeDocument/2006/relationships/customXml" Target="../ink/ink581.xml"/><Relationship Id="rId77" Type="http://schemas.openxmlformats.org/officeDocument/2006/relationships/customXml" Target="../ink/ink585.xml"/><Relationship Id="rId8" Type="http://schemas.openxmlformats.org/officeDocument/2006/relationships/image" Target="../media/image181.png"/><Relationship Id="rId51" Type="http://schemas.openxmlformats.org/officeDocument/2006/relationships/customXml" Target="../ink/ink572.xml"/><Relationship Id="rId72" Type="http://schemas.openxmlformats.org/officeDocument/2006/relationships/image" Target="../media/image571.png"/><Relationship Id="rId80" Type="http://schemas.openxmlformats.org/officeDocument/2006/relationships/image" Target="../media/image575.png"/><Relationship Id="rId3" Type="http://schemas.openxmlformats.org/officeDocument/2006/relationships/customXml" Target="../ink/ink548.xml"/><Relationship Id="rId12" Type="http://schemas.openxmlformats.org/officeDocument/2006/relationships/image" Target="../media/image304.png"/><Relationship Id="rId17" Type="http://schemas.openxmlformats.org/officeDocument/2006/relationships/customXml" Target="../ink/ink555.xml"/><Relationship Id="rId25" Type="http://schemas.openxmlformats.org/officeDocument/2006/relationships/customXml" Target="../ink/ink559.xml"/><Relationship Id="rId33" Type="http://schemas.openxmlformats.org/officeDocument/2006/relationships/customXml" Target="../ink/ink563.xml"/><Relationship Id="rId38" Type="http://schemas.openxmlformats.org/officeDocument/2006/relationships/image" Target="../media/image554.png"/><Relationship Id="rId46" Type="http://schemas.openxmlformats.org/officeDocument/2006/relationships/image" Target="../media/image558.png"/><Relationship Id="rId59" Type="http://schemas.openxmlformats.org/officeDocument/2006/relationships/customXml" Target="../ink/ink576.xml"/><Relationship Id="rId67" Type="http://schemas.openxmlformats.org/officeDocument/2006/relationships/customXml" Target="../ink/ink580.xml"/><Relationship Id="rId20" Type="http://schemas.openxmlformats.org/officeDocument/2006/relationships/image" Target="../media/image352.png"/><Relationship Id="rId41" Type="http://schemas.openxmlformats.org/officeDocument/2006/relationships/customXml" Target="../ink/ink567.xml"/><Relationship Id="rId54" Type="http://schemas.openxmlformats.org/officeDocument/2006/relationships/image" Target="../media/image562.png"/><Relationship Id="rId62" Type="http://schemas.openxmlformats.org/officeDocument/2006/relationships/image" Target="../media/image566.png"/><Relationship Id="rId70" Type="http://schemas.openxmlformats.org/officeDocument/2006/relationships/image" Target="../media/image570.png"/><Relationship Id="rId75" Type="http://schemas.openxmlformats.org/officeDocument/2006/relationships/customXml" Target="../ink/ink584.xml"/><Relationship Id="rId83" Type="http://schemas.openxmlformats.org/officeDocument/2006/relationships/customXml" Target="../ink/ink5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5" Type="http://schemas.openxmlformats.org/officeDocument/2006/relationships/customXml" Target="../ink/ink554.xml"/><Relationship Id="rId23" Type="http://schemas.openxmlformats.org/officeDocument/2006/relationships/customXml" Target="../ink/ink558.xml"/><Relationship Id="rId28" Type="http://schemas.openxmlformats.org/officeDocument/2006/relationships/image" Target="../media/image510.png"/><Relationship Id="rId36" Type="http://schemas.openxmlformats.org/officeDocument/2006/relationships/image" Target="../media/image553.png"/><Relationship Id="rId49" Type="http://schemas.openxmlformats.org/officeDocument/2006/relationships/customXml" Target="../ink/ink571.xml"/><Relationship Id="rId57" Type="http://schemas.openxmlformats.org/officeDocument/2006/relationships/customXml" Target="../ink/ink575.xml"/><Relationship Id="rId10" Type="http://schemas.openxmlformats.org/officeDocument/2006/relationships/image" Target="../media/image193.png"/><Relationship Id="rId31" Type="http://schemas.openxmlformats.org/officeDocument/2006/relationships/customXml" Target="../ink/ink562.xml"/><Relationship Id="rId44" Type="http://schemas.openxmlformats.org/officeDocument/2006/relationships/image" Target="../media/image557.png"/><Relationship Id="rId52" Type="http://schemas.openxmlformats.org/officeDocument/2006/relationships/image" Target="../media/image561.png"/><Relationship Id="rId60" Type="http://schemas.openxmlformats.org/officeDocument/2006/relationships/image" Target="../media/image565.png"/><Relationship Id="rId65" Type="http://schemas.openxmlformats.org/officeDocument/2006/relationships/customXml" Target="../ink/ink579.xml"/><Relationship Id="rId73" Type="http://schemas.openxmlformats.org/officeDocument/2006/relationships/customXml" Target="../ink/ink583.xml"/><Relationship Id="rId78" Type="http://schemas.openxmlformats.org/officeDocument/2006/relationships/image" Target="../media/image574.png"/><Relationship Id="rId81" Type="http://schemas.openxmlformats.org/officeDocument/2006/relationships/customXml" Target="../ink/ink587.xml"/><Relationship Id="rId4" Type="http://schemas.openxmlformats.org/officeDocument/2006/relationships/image" Target="../media/image176.png"/><Relationship Id="rId9" Type="http://schemas.openxmlformats.org/officeDocument/2006/relationships/customXml" Target="../ink/ink551.xml"/><Relationship Id="rId13" Type="http://schemas.openxmlformats.org/officeDocument/2006/relationships/customXml" Target="../ink/ink553.xml"/><Relationship Id="rId18" Type="http://schemas.openxmlformats.org/officeDocument/2006/relationships/image" Target="../media/image330.png"/><Relationship Id="rId39" Type="http://schemas.openxmlformats.org/officeDocument/2006/relationships/customXml" Target="../ink/ink566.xml"/><Relationship Id="rId34" Type="http://schemas.openxmlformats.org/officeDocument/2006/relationships/image" Target="../media/image552.png"/><Relationship Id="rId50" Type="http://schemas.openxmlformats.org/officeDocument/2006/relationships/image" Target="../media/image560.png"/><Relationship Id="rId55" Type="http://schemas.openxmlformats.org/officeDocument/2006/relationships/customXml" Target="../ink/ink574.xml"/><Relationship Id="rId76" Type="http://schemas.openxmlformats.org/officeDocument/2006/relationships/image" Target="../media/image573.png"/><Relationship Id="rId7" Type="http://schemas.openxmlformats.org/officeDocument/2006/relationships/customXml" Target="../ink/ink550.xml"/><Relationship Id="rId71" Type="http://schemas.openxmlformats.org/officeDocument/2006/relationships/customXml" Target="../ink/ink582.xml"/><Relationship Id="rId2" Type="http://schemas.openxmlformats.org/officeDocument/2006/relationships/image" Target="../media/image91.jpeg"/><Relationship Id="rId29" Type="http://schemas.openxmlformats.org/officeDocument/2006/relationships/customXml" Target="../ink/ink561.xml"/><Relationship Id="rId24" Type="http://schemas.openxmlformats.org/officeDocument/2006/relationships/image" Target="../media/image479.png"/><Relationship Id="rId40" Type="http://schemas.openxmlformats.org/officeDocument/2006/relationships/image" Target="../media/image555.png"/><Relationship Id="rId45" Type="http://schemas.openxmlformats.org/officeDocument/2006/relationships/customXml" Target="../ink/ink569.xml"/><Relationship Id="rId66" Type="http://schemas.openxmlformats.org/officeDocument/2006/relationships/image" Target="../media/image56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0.png"/><Relationship Id="rId13" Type="http://schemas.openxmlformats.org/officeDocument/2006/relationships/customXml" Target="../ink/ink594.xml"/><Relationship Id="rId3" Type="http://schemas.openxmlformats.org/officeDocument/2006/relationships/customXml" Target="../ink/ink589.xml"/><Relationship Id="rId7" Type="http://schemas.openxmlformats.org/officeDocument/2006/relationships/customXml" Target="../ink/ink591.xml"/><Relationship Id="rId12" Type="http://schemas.openxmlformats.org/officeDocument/2006/relationships/image" Target="../media/image5580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50.png"/><Relationship Id="rId11" Type="http://schemas.openxmlformats.org/officeDocument/2006/relationships/customXml" Target="../ink/ink593.xml"/><Relationship Id="rId5" Type="http://schemas.openxmlformats.org/officeDocument/2006/relationships/customXml" Target="../ink/ink590.xml"/><Relationship Id="rId10" Type="http://schemas.openxmlformats.org/officeDocument/2006/relationships/image" Target="../media/image5570.png"/><Relationship Id="rId4" Type="http://schemas.openxmlformats.org/officeDocument/2006/relationships/image" Target="../media/image5540.png"/><Relationship Id="rId9" Type="http://schemas.openxmlformats.org/officeDocument/2006/relationships/customXml" Target="../ink/ink592.xml"/><Relationship Id="rId14" Type="http://schemas.openxmlformats.org/officeDocument/2006/relationships/image" Target="../media/image559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0.xml"/><Relationship Id="rId18" Type="http://schemas.openxmlformats.org/officeDocument/2006/relationships/image" Target="../media/image590.png"/><Relationship Id="rId26" Type="http://schemas.openxmlformats.org/officeDocument/2006/relationships/image" Target="../media/image594.png"/><Relationship Id="rId39" Type="http://schemas.openxmlformats.org/officeDocument/2006/relationships/customXml" Target="../ink/ink613.xml"/><Relationship Id="rId21" Type="http://schemas.openxmlformats.org/officeDocument/2006/relationships/customXml" Target="../ink/ink604.xml"/><Relationship Id="rId34" Type="http://schemas.openxmlformats.org/officeDocument/2006/relationships/image" Target="../media/image598.png"/><Relationship Id="rId42" Type="http://schemas.openxmlformats.org/officeDocument/2006/relationships/image" Target="../media/image602.png"/><Relationship Id="rId47" Type="http://schemas.openxmlformats.org/officeDocument/2006/relationships/customXml" Target="../ink/ink617.xml"/><Relationship Id="rId50" Type="http://schemas.openxmlformats.org/officeDocument/2006/relationships/image" Target="../media/image606.png"/><Relationship Id="rId55" Type="http://schemas.openxmlformats.org/officeDocument/2006/relationships/customXml" Target="../ink/ink621.xml"/><Relationship Id="rId63" Type="http://schemas.openxmlformats.org/officeDocument/2006/relationships/customXml" Target="../ink/ink625.xml"/><Relationship Id="rId7" Type="http://schemas.openxmlformats.org/officeDocument/2006/relationships/customXml" Target="../ink/ink597.xml"/><Relationship Id="rId2" Type="http://schemas.openxmlformats.org/officeDocument/2006/relationships/image" Target="../media/image96.jpeg"/><Relationship Id="rId16" Type="http://schemas.openxmlformats.org/officeDocument/2006/relationships/image" Target="../media/image589.png"/><Relationship Id="rId29" Type="http://schemas.openxmlformats.org/officeDocument/2006/relationships/customXml" Target="../ink/ink608.xml"/><Relationship Id="rId11" Type="http://schemas.openxmlformats.org/officeDocument/2006/relationships/customXml" Target="../ink/ink599.xml"/><Relationship Id="rId24" Type="http://schemas.openxmlformats.org/officeDocument/2006/relationships/image" Target="../media/image593.png"/><Relationship Id="rId32" Type="http://schemas.openxmlformats.org/officeDocument/2006/relationships/image" Target="../media/image597.png"/><Relationship Id="rId37" Type="http://schemas.openxmlformats.org/officeDocument/2006/relationships/customXml" Target="../ink/ink612.xml"/><Relationship Id="rId40" Type="http://schemas.openxmlformats.org/officeDocument/2006/relationships/image" Target="../media/image601.png"/><Relationship Id="rId45" Type="http://schemas.openxmlformats.org/officeDocument/2006/relationships/customXml" Target="../ink/ink616.xml"/><Relationship Id="rId53" Type="http://schemas.openxmlformats.org/officeDocument/2006/relationships/customXml" Target="../ink/ink620.xml"/><Relationship Id="rId58" Type="http://schemas.openxmlformats.org/officeDocument/2006/relationships/image" Target="../media/image610.png"/><Relationship Id="rId5" Type="http://schemas.openxmlformats.org/officeDocument/2006/relationships/customXml" Target="../ink/ink596.xml"/><Relationship Id="rId61" Type="http://schemas.openxmlformats.org/officeDocument/2006/relationships/customXml" Target="../ink/ink624.xml"/><Relationship Id="rId19" Type="http://schemas.openxmlformats.org/officeDocument/2006/relationships/customXml" Target="../ink/ink603.xml"/><Relationship Id="rId14" Type="http://schemas.openxmlformats.org/officeDocument/2006/relationships/image" Target="../media/image588.png"/><Relationship Id="rId22" Type="http://schemas.openxmlformats.org/officeDocument/2006/relationships/image" Target="../media/image592.png"/><Relationship Id="rId27" Type="http://schemas.openxmlformats.org/officeDocument/2006/relationships/customXml" Target="../ink/ink607.xml"/><Relationship Id="rId30" Type="http://schemas.openxmlformats.org/officeDocument/2006/relationships/image" Target="../media/image596.png"/><Relationship Id="rId35" Type="http://schemas.openxmlformats.org/officeDocument/2006/relationships/customXml" Target="../ink/ink611.xml"/><Relationship Id="rId43" Type="http://schemas.openxmlformats.org/officeDocument/2006/relationships/customXml" Target="../ink/ink615.xml"/><Relationship Id="rId48" Type="http://schemas.openxmlformats.org/officeDocument/2006/relationships/image" Target="../media/image605.png"/><Relationship Id="rId56" Type="http://schemas.openxmlformats.org/officeDocument/2006/relationships/image" Target="../media/image609.png"/><Relationship Id="rId64" Type="http://schemas.openxmlformats.org/officeDocument/2006/relationships/image" Target="../media/image577.png"/><Relationship Id="rId8" Type="http://schemas.openxmlformats.org/officeDocument/2006/relationships/image" Target="../media/image585.png"/><Relationship Id="rId51" Type="http://schemas.openxmlformats.org/officeDocument/2006/relationships/customXml" Target="../ink/ink619.xml"/><Relationship Id="rId3" Type="http://schemas.openxmlformats.org/officeDocument/2006/relationships/customXml" Target="../ink/ink595.xml"/><Relationship Id="rId12" Type="http://schemas.openxmlformats.org/officeDocument/2006/relationships/image" Target="../media/image587.png"/><Relationship Id="rId17" Type="http://schemas.openxmlformats.org/officeDocument/2006/relationships/customXml" Target="../ink/ink602.xml"/><Relationship Id="rId25" Type="http://schemas.openxmlformats.org/officeDocument/2006/relationships/customXml" Target="../ink/ink606.xml"/><Relationship Id="rId33" Type="http://schemas.openxmlformats.org/officeDocument/2006/relationships/customXml" Target="../ink/ink610.xml"/><Relationship Id="rId38" Type="http://schemas.openxmlformats.org/officeDocument/2006/relationships/image" Target="../media/image600.png"/><Relationship Id="rId46" Type="http://schemas.openxmlformats.org/officeDocument/2006/relationships/image" Target="../media/image604.png"/><Relationship Id="rId59" Type="http://schemas.openxmlformats.org/officeDocument/2006/relationships/customXml" Target="../ink/ink623.xml"/><Relationship Id="rId20" Type="http://schemas.openxmlformats.org/officeDocument/2006/relationships/image" Target="../media/image591.png"/><Relationship Id="rId41" Type="http://schemas.openxmlformats.org/officeDocument/2006/relationships/customXml" Target="../ink/ink614.xml"/><Relationship Id="rId54" Type="http://schemas.openxmlformats.org/officeDocument/2006/relationships/image" Target="../media/image608.png"/><Relationship Id="rId62" Type="http://schemas.openxmlformats.org/officeDocument/2006/relationships/image" Target="../media/image6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4.png"/><Relationship Id="rId15" Type="http://schemas.openxmlformats.org/officeDocument/2006/relationships/customXml" Target="../ink/ink601.xml"/><Relationship Id="rId23" Type="http://schemas.openxmlformats.org/officeDocument/2006/relationships/customXml" Target="../ink/ink605.xml"/><Relationship Id="rId28" Type="http://schemas.openxmlformats.org/officeDocument/2006/relationships/image" Target="../media/image595.png"/><Relationship Id="rId36" Type="http://schemas.openxmlformats.org/officeDocument/2006/relationships/image" Target="../media/image599.png"/><Relationship Id="rId49" Type="http://schemas.openxmlformats.org/officeDocument/2006/relationships/customXml" Target="../ink/ink618.xml"/><Relationship Id="rId57" Type="http://schemas.openxmlformats.org/officeDocument/2006/relationships/customXml" Target="../ink/ink622.xml"/><Relationship Id="rId10" Type="http://schemas.openxmlformats.org/officeDocument/2006/relationships/image" Target="../media/image586.png"/><Relationship Id="rId31" Type="http://schemas.openxmlformats.org/officeDocument/2006/relationships/customXml" Target="../ink/ink609.xml"/><Relationship Id="rId44" Type="http://schemas.openxmlformats.org/officeDocument/2006/relationships/image" Target="../media/image603.png"/><Relationship Id="rId52" Type="http://schemas.openxmlformats.org/officeDocument/2006/relationships/image" Target="../media/image607.png"/><Relationship Id="rId60" Type="http://schemas.openxmlformats.org/officeDocument/2006/relationships/image" Target="../media/image611.png"/><Relationship Id="rId4" Type="http://schemas.openxmlformats.org/officeDocument/2006/relationships/image" Target="../media/image583.png"/><Relationship Id="rId9" Type="http://schemas.openxmlformats.org/officeDocument/2006/relationships/customXml" Target="../ink/ink598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1.xml"/><Relationship Id="rId18" Type="http://schemas.openxmlformats.org/officeDocument/2006/relationships/image" Target="../media/image581.png"/><Relationship Id="rId26" Type="http://schemas.openxmlformats.org/officeDocument/2006/relationships/image" Target="../media/image618.png"/><Relationship Id="rId39" Type="http://schemas.openxmlformats.org/officeDocument/2006/relationships/customXml" Target="../ink/ink644.xml"/><Relationship Id="rId21" Type="http://schemas.openxmlformats.org/officeDocument/2006/relationships/customXml" Target="../ink/ink635.xml"/><Relationship Id="rId34" Type="http://schemas.openxmlformats.org/officeDocument/2006/relationships/image" Target="../media/image622.png"/><Relationship Id="rId42" Type="http://schemas.openxmlformats.org/officeDocument/2006/relationships/image" Target="../media/image626.png"/><Relationship Id="rId47" Type="http://schemas.openxmlformats.org/officeDocument/2006/relationships/customXml" Target="../ink/ink648.xml"/><Relationship Id="rId50" Type="http://schemas.openxmlformats.org/officeDocument/2006/relationships/image" Target="../media/image630.png"/><Relationship Id="rId55" Type="http://schemas.openxmlformats.org/officeDocument/2006/relationships/customXml" Target="../ink/ink652.xml"/><Relationship Id="rId7" Type="http://schemas.openxmlformats.org/officeDocument/2006/relationships/customXml" Target="../ink/ink628.xml"/><Relationship Id="rId2" Type="http://schemas.openxmlformats.org/officeDocument/2006/relationships/image" Target="../media/image97.jpeg"/><Relationship Id="rId16" Type="http://schemas.openxmlformats.org/officeDocument/2006/relationships/image" Target="../media/image580.png"/><Relationship Id="rId29" Type="http://schemas.openxmlformats.org/officeDocument/2006/relationships/customXml" Target="../ink/ink639.xml"/><Relationship Id="rId11" Type="http://schemas.openxmlformats.org/officeDocument/2006/relationships/customXml" Target="../ink/ink630.xml"/><Relationship Id="rId24" Type="http://schemas.openxmlformats.org/officeDocument/2006/relationships/image" Target="../media/image617.png"/><Relationship Id="rId32" Type="http://schemas.openxmlformats.org/officeDocument/2006/relationships/image" Target="../media/image621.png"/><Relationship Id="rId37" Type="http://schemas.openxmlformats.org/officeDocument/2006/relationships/customXml" Target="../ink/ink643.xml"/><Relationship Id="rId40" Type="http://schemas.openxmlformats.org/officeDocument/2006/relationships/image" Target="../media/image625.png"/><Relationship Id="rId45" Type="http://schemas.openxmlformats.org/officeDocument/2006/relationships/customXml" Target="../ink/ink647.xml"/><Relationship Id="rId53" Type="http://schemas.openxmlformats.org/officeDocument/2006/relationships/customXml" Target="../ink/ink651.xml"/><Relationship Id="rId58" Type="http://schemas.openxmlformats.org/officeDocument/2006/relationships/image" Target="../media/image634.png"/><Relationship Id="rId5" Type="http://schemas.openxmlformats.org/officeDocument/2006/relationships/customXml" Target="../ink/ink627.xml"/><Relationship Id="rId19" Type="http://schemas.openxmlformats.org/officeDocument/2006/relationships/customXml" Target="../ink/ink634.xml"/><Relationship Id="rId4" Type="http://schemas.openxmlformats.org/officeDocument/2006/relationships/image" Target="../media/image614.png"/><Relationship Id="rId9" Type="http://schemas.openxmlformats.org/officeDocument/2006/relationships/customXml" Target="../ink/ink629.xml"/><Relationship Id="rId14" Type="http://schemas.openxmlformats.org/officeDocument/2006/relationships/image" Target="../media/image579.png"/><Relationship Id="rId22" Type="http://schemas.openxmlformats.org/officeDocument/2006/relationships/image" Target="../media/image613.png"/><Relationship Id="rId27" Type="http://schemas.openxmlformats.org/officeDocument/2006/relationships/customXml" Target="../ink/ink638.xml"/><Relationship Id="rId30" Type="http://schemas.openxmlformats.org/officeDocument/2006/relationships/image" Target="../media/image620.png"/><Relationship Id="rId35" Type="http://schemas.openxmlformats.org/officeDocument/2006/relationships/customXml" Target="../ink/ink642.xml"/><Relationship Id="rId43" Type="http://schemas.openxmlformats.org/officeDocument/2006/relationships/customXml" Target="../ink/ink646.xml"/><Relationship Id="rId48" Type="http://schemas.openxmlformats.org/officeDocument/2006/relationships/image" Target="../media/image629.png"/><Relationship Id="rId56" Type="http://schemas.openxmlformats.org/officeDocument/2006/relationships/image" Target="../media/image633.png"/><Relationship Id="rId8" Type="http://schemas.openxmlformats.org/officeDocument/2006/relationships/image" Target="../media/image616.png"/><Relationship Id="rId51" Type="http://schemas.openxmlformats.org/officeDocument/2006/relationships/customXml" Target="../ink/ink650.xml"/><Relationship Id="rId3" Type="http://schemas.openxmlformats.org/officeDocument/2006/relationships/customXml" Target="../ink/ink626.xml"/><Relationship Id="rId12" Type="http://schemas.openxmlformats.org/officeDocument/2006/relationships/image" Target="../media/image578.png"/><Relationship Id="rId17" Type="http://schemas.openxmlformats.org/officeDocument/2006/relationships/customXml" Target="../ink/ink633.xml"/><Relationship Id="rId25" Type="http://schemas.openxmlformats.org/officeDocument/2006/relationships/customXml" Target="../ink/ink637.xml"/><Relationship Id="rId33" Type="http://schemas.openxmlformats.org/officeDocument/2006/relationships/customXml" Target="../ink/ink641.xml"/><Relationship Id="rId38" Type="http://schemas.openxmlformats.org/officeDocument/2006/relationships/image" Target="../media/image624.png"/><Relationship Id="rId46" Type="http://schemas.openxmlformats.org/officeDocument/2006/relationships/image" Target="../media/image628.png"/><Relationship Id="rId20" Type="http://schemas.openxmlformats.org/officeDocument/2006/relationships/image" Target="../media/image582.png"/><Relationship Id="rId41" Type="http://schemas.openxmlformats.org/officeDocument/2006/relationships/customXml" Target="../ink/ink645.xml"/><Relationship Id="rId54" Type="http://schemas.openxmlformats.org/officeDocument/2006/relationships/image" Target="../media/image6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5.png"/><Relationship Id="rId15" Type="http://schemas.openxmlformats.org/officeDocument/2006/relationships/customXml" Target="../ink/ink632.xml"/><Relationship Id="rId23" Type="http://schemas.openxmlformats.org/officeDocument/2006/relationships/customXml" Target="../ink/ink636.xml"/><Relationship Id="rId28" Type="http://schemas.openxmlformats.org/officeDocument/2006/relationships/image" Target="../media/image619.png"/><Relationship Id="rId36" Type="http://schemas.openxmlformats.org/officeDocument/2006/relationships/image" Target="../media/image623.png"/><Relationship Id="rId49" Type="http://schemas.openxmlformats.org/officeDocument/2006/relationships/customXml" Target="../ink/ink649.xml"/><Relationship Id="rId57" Type="http://schemas.openxmlformats.org/officeDocument/2006/relationships/customXml" Target="../ink/ink653.xml"/><Relationship Id="rId10" Type="http://schemas.openxmlformats.org/officeDocument/2006/relationships/image" Target="../media/image577.png"/><Relationship Id="rId31" Type="http://schemas.openxmlformats.org/officeDocument/2006/relationships/customXml" Target="../ink/ink640.xml"/><Relationship Id="rId44" Type="http://schemas.openxmlformats.org/officeDocument/2006/relationships/image" Target="../media/image627.png"/><Relationship Id="rId52" Type="http://schemas.openxmlformats.org/officeDocument/2006/relationships/image" Target="../media/image63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584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EF3BD22-F411-4EF8-9316-0BA54DE26435}"/>
                  </a:ext>
                </a:extLst>
              </p14:cNvPr>
              <p14:cNvContentPartPr/>
              <p14:nvPr/>
            </p14:nvContentPartPr>
            <p14:xfrm>
              <a:off x="6906911" y="4598591"/>
              <a:ext cx="165960" cy="196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EF3BD22-F411-4EF8-9316-0BA54DE264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8271" y="4589591"/>
                <a:ext cx="1836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37F6165-AFB7-41BA-8C05-2B31C02D3363}"/>
                  </a:ext>
                </a:extLst>
              </p14:cNvPr>
              <p14:cNvContentPartPr/>
              <p14:nvPr/>
            </p14:nvContentPartPr>
            <p14:xfrm>
              <a:off x="3971111" y="4831151"/>
              <a:ext cx="1601640" cy="651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37F6165-AFB7-41BA-8C05-2B31C02D33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2471" y="4822511"/>
                <a:ext cx="161928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7A9114-5337-4843-90EA-0DE83DD04154}"/>
              </a:ext>
            </a:extLst>
          </p:cNvPr>
          <p:cNvGrpSpPr/>
          <p:nvPr/>
        </p:nvGrpSpPr>
        <p:grpSpPr>
          <a:xfrm>
            <a:off x="6965231" y="4148951"/>
            <a:ext cx="1723320" cy="337680"/>
            <a:chOff x="6965231" y="4148951"/>
            <a:chExt cx="172332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678B22E-6D21-4C61-82B8-88E5A24A61EC}"/>
                    </a:ext>
                  </a:extLst>
                </p14:cNvPr>
                <p14:cNvContentPartPr/>
                <p14:nvPr/>
              </p14:nvContentPartPr>
              <p14:xfrm>
                <a:off x="6965231" y="4268111"/>
                <a:ext cx="80280" cy="1152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678B22E-6D21-4C61-82B8-88E5A24A61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56591" y="4259471"/>
                  <a:ext cx="97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A0137B4-CBCA-4A80-9825-5851145EE2CA}"/>
                    </a:ext>
                  </a:extLst>
                </p14:cNvPr>
                <p14:cNvContentPartPr/>
                <p14:nvPr/>
              </p14:nvContentPartPr>
              <p14:xfrm>
                <a:off x="7081871" y="4263791"/>
                <a:ext cx="54720" cy="135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A0137B4-CBCA-4A80-9825-5851145EE2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72871" y="4254791"/>
                  <a:ext cx="72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6CBFC91-93EE-4438-B737-8EB3BDA47F2A}"/>
                    </a:ext>
                  </a:extLst>
                </p14:cNvPr>
                <p14:cNvContentPartPr/>
                <p14:nvPr/>
              </p14:nvContentPartPr>
              <p14:xfrm>
                <a:off x="7189151" y="4159391"/>
                <a:ext cx="10080" cy="133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6CBFC91-93EE-4438-B737-8EB3BDA47F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0511" y="4150751"/>
                  <a:ext cx="27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A7AA01C-5C8C-46C0-A7DA-DA6AF8F12D81}"/>
                    </a:ext>
                  </a:extLst>
                </p14:cNvPr>
                <p14:cNvContentPartPr/>
                <p14:nvPr/>
              </p14:nvContentPartPr>
              <p14:xfrm>
                <a:off x="7252871" y="4248671"/>
                <a:ext cx="47880" cy="64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A7AA01C-5C8C-46C0-A7DA-DA6AF8F12D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44231" y="4240031"/>
                  <a:ext cx="65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2378B89-E1B1-4E4F-9045-D5521514BD70}"/>
                    </a:ext>
                  </a:extLst>
                </p14:cNvPr>
                <p14:cNvContentPartPr/>
                <p14:nvPr/>
              </p14:nvContentPartPr>
              <p14:xfrm>
                <a:off x="7362311" y="4258031"/>
                <a:ext cx="101880" cy="103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2378B89-E1B1-4E4F-9045-D5521514BD7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53671" y="4249031"/>
                  <a:ext cx="119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AB44994-5C27-442A-8CD6-1F12BB412DBA}"/>
                    </a:ext>
                  </a:extLst>
                </p14:cNvPr>
                <p14:cNvContentPartPr/>
                <p14:nvPr/>
              </p14:nvContentPartPr>
              <p14:xfrm>
                <a:off x="7494431" y="4159391"/>
                <a:ext cx="80640" cy="231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AB44994-5C27-442A-8CD6-1F12BB412D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85791" y="4150751"/>
                  <a:ext cx="98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D659274-2CC5-4A9C-B4D3-8116D4ACDBE7}"/>
                    </a:ext>
                  </a:extLst>
                </p14:cNvPr>
                <p14:cNvContentPartPr/>
                <p14:nvPr/>
              </p14:nvContentPartPr>
              <p14:xfrm>
                <a:off x="7691351" y="4186751"/>
                <a:ext cx="43920" cy="18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D659274-2CC5-4A9C-B4D3-8116D4ACDB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82711" y="4177751"/>
                  <a:ext cx="61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E076DD4-E26B-46B3-BBD5-7F26754A093F}"/>
                    </a:ext>
                  </a:extLst>
                </p14:cNvPr>
                <p14:cNvContentPartPr/>
                <p14:nvPr/>
              </p14:nvContentPartPr>
              <p14:xfrm>
                <a:off x="7734191" y="4204031"/>
                <a:ext cx="1800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E076DD4-E26B-46B3-BBD5-7F26754A09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25191" y="4195391"/>
                  <a:ext cx="3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8109A9C-67D4-4364-BB11-EDCE433082E6}"/>
                    </a:ext>
                  </a:extLst>
                </p14:cNvPr>
                <p14:cNvContentPartPr/>
                <p14:nvPr/>
              </p14:nvContentPartPr>
              <p14:xfrm>
                <a:off x="7770191" y="4206551"/>
                <a:ext cx="38160" cy="88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8109A9C-67D4-4364-BB11-EDCE433082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61191" y="4197551"/>
                  <a:ext cx="55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62E0431-E130-43AB-BE8E-955A7C883393}"/>
                    </a:ext>
                  </a:extLst>
                </p14:cNvPr>
                <p14:cNvContentPartPr/>
                <p14:nvPr/>
              </p14:nvContentPartPr>
              <p14:xfrm>
                <a:off x="7844351" y="4177391"/>
                <a:ext cx="19080" cy="178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62E0431-E130-43AB-BE8E-955A7C88339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35351" y="4168391"/>
                  <a:ext cx="36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BF257C7-FBE2-4126-BB93-A15708C48DEC}"/>
                    </a:ext>
                  </a:extLst>
                </p14:cNvPr>
                <p14:cNvContentPartPr/>
                <p14:nvPr/>
              </p14:nvContentPartPr>
              <p14:xfrm>
                <a:off x="7788191" y="4375751"/>
                <a:ext cx="56160" cy="110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BF257C7-FBE2-4126-BB93-A15708C48D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79551" y="4367111"/>
                  <a:ext cx="73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19E3CF9-9E89-49DB-9266-C03ECFD20BCB}"/>
                    </a:ext>
                  </a:extLst>
                </p14:cNvPr>
                <p14:cNvContentPartPr/>
                <p14:nvPr/>
              </p14:nvContentPartPr>
              <p14:xfrm>
                <a:off x="7815191" y="4383311"/>
                <a:ext cx="1800" cy="3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19E3CF9-9E89-49DB-9266-C03ECFD20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06551" y="4374671"/>
                  <a:ext cx="1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DE706AE-9194-4C44-B36E-8FD63D5C316B}"/>
                    </a:ext>
                  </a:extLst>
                </p14:cNvPr>
                <p14:cNvContentPartPr/>
                <p14:nvPr/>
              </p14:nvContentPartPr>
              <p14:xfrm>
                <a:off x="7976471" y="4222031"/>
                <a:ext cx="99720" cy="1177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DE706AE-9194-4C44-B36E-8FD63D5C316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67831" y="4213391"/>
                  <a:ext cx="117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628D5DB-C5AC-4583-97F3-D92B4846D2CC}"/>
                    </a:ext>
                  </a:extLst>
                </p14:cNvPr>
                <p14:cNvContentPartPr/>
                <p14:nvPr/>
              </p14:nvContentPartPr>
              <p14:xfrm>
                <a:off x="7942631" y="4285031"/>
                <a:ext cx="188640" cy="179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628D5DB-C5AC-4583-97F3-D92B4846D2C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33631" y="4276391"/>
                  <a:ext cx="206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061FE1D-0463-4D19-9CA8-F6815841090D}"/>
                    </a:ext>
                  </a:extLst>
                </p14:cNvPr>
                <p14:cNvContentPartPr/>
                <p14:nvPr/>
              </p14:nvContentPartPr>
              <p14:xfrm>
                <a:off x="8111471" y="4213031"/>
                <a:ext cx="20160" cy="2232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061FE1D-0463-4D19-9CA8-F681584109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02471" y="4204031"/>
                  <a:ext cx="37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FD40B9E-FEEF-4028-87A6-0ABFE85349CE}"/>
                    </a:ext>
                  </a:extLst>
                </p14:cNvPr>
                <p14:cNvContentPartPr/>
                <p14:nvPr/>
              </p14:nvContentPartPr>
              <p14:xfrm>
                <a:off x="8281031" y="4168391"/>
                <a:ext cx="46440" cy="1245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FD40B9E-FEEF-4028-87A6-0ABFE85349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72031" y="4159391"/>
                  <a:ext cx="64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CECA433-CF03-44E7-B3B6-0CB1FDBF1148}"/>
                    </a:ext>
                  </a:extLst>
                </p14:cNvPr>
                <p14:cNvContentPartPr/>
                <p14:nvPr/>
              </p14:nvContentPartPr>
              <p14:xfrm>
                <a:off x="8220191" y="4178471"/>
                <a:ext cx="90360" cy="259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CECA433-CF03-44E7-B3B6-0CB1FDBF11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11551" y="4169831"/>
                  <a:ext cx="108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4A8316C-0238-46BA-9051-4C0CA21716EA}"/>
                    </a:ext>
                  </a:extLst>
                </p14:cNvPr>
                <p14:cNvContentPartPr/>
                <p14:nvPr/>
              </p14:nvContentPartPr>
              <p14:xfrm>
                <a:off x="8336831" y="4168391"/>
                <a:ext cx="90720" cy="184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4A8316C-0238-46BA-9051-4C0CA21716E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28191" y="4159391"/>
                  <a:ext cx="108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9A551B9-B226-4DDB-9D45-AEA93CEBB25A}"/>
                    </a:ext>
                  </a:extLst>
                </p14:cNvPr>
                <p14:cNvContentPartPr/>
                <p14:nvPr/>
              </p14:nvContentPartPr>
              <p14:xfrm>
                <a:off x="8489111" y="4148951"/>
                <a:ext cx="73800" cy="163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9A551B9-B226-4DDB-9D45-AEA93CEBB25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80111" y="4139951"/>
                  <a:ext cx="91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4BBD720-9E1A-48FA-94E8-4D76F30A07BC}"/>
                    </a:ext>
                  </a:extLst>
                </p14:cNvPr>
                <p14:cNvContentPartPr/>
                <p14:nvPr/>
              </p14:nvContentPartPr>
              <p14:xfrm>
                <a:off x="8534111" y="4166591"/>
                <a:ext cx="154440" cy="1000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4BBD720-9E1A-48FA-94E8-4D76F30A07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25111" y="4157591"/>
                  <a:ext cx="172080" cy="11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25DD0BBA-27B7-4ABD-A8C5-2211CF7C810E}"/>
                  </a:ext>
                </a:extLst>
              </p14:cNvPr>
              <p14:cNvContentPartPr/>
              <p14:nvPr/>
            </p14:nvContentPartPr>
            <p14:xfrm>
              <a:off x="5991791" y="3764831"/>
              <a:ext cx="193680" cy="1119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25DD0BBA-27B7-4ABD-A8C5-2211CF7C810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983151" y="3755831"/>
                <a:ext cx="21132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364CBBD4-3F20-491F-9E43-F553EDBAC06C}"/>
              </a:ext>
            </a:extLst>
          </p:cNvPr>
          <p:cNvGrpSpPr/>
          <p:nvPr/>
        </p:nvGrpSpPr>
        <p:grpSpPr>
          <a:xfrm>
            <a:off x="6328751" y="3603551"/>
            <a:ext cx="1587600" cy="250200"/>
            <a:chOff x="6328751" y="3603551"/>
            <a:chExt cx="158760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B47FD5F-FA9F-4172-AE4E-A6C0C7EB4C75}"/>
                    </a:ext>
                  </a:extLst>
                </p14:cNvPr>
                <p14:cNvContentPartPr/>
                <p14:nvPr/>
              </p14:nvContentPartPr>
              <p14:xfrm>
                <a:off x="6338111" y="3693191"/>
                <a:ext cx="18000" cy="925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B47FD5F-FA9F-4172-AE4E-A6C0C7EB4C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29471" y="3684551"/>
                  <a:ext cx="35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1AB10F2-03AB-4AFE-BB77-5EB108559520}"/>
                    </a:ext>
                  </a:extLst>
                </p14:cNvPr>
                <p14:cNvContentPartPr/>
                <p14:nvPr/>
              </p14:nvContentPartPr>
              <p14:xfrm>
                <a:off x="6328751" y="3665831"/>
                <a:ext cx="114120" cy="112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1AB10F2-03AB-4AFE-BB77-5EB1085595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19751" y="3656831"/>
                  <a:ext cx="131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C96B871-9D3A-4E4F-A99D-6E63C2C0CDC1}"/>
                    </a:ext>
                  </a:extLst>
                </p14:cNvPr>
                <p14:cNvContentPartPr/>
                <p14:nvPr/>
              </p14:nvContentPartPr>
              <p14:xfrm>
                <a:off x="6472391" y="3719111"/>
                <a:ext cx="64800" cy="824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C96B871-9D3A-4E4F-A99D-6E63C2C0CD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63391" y="3710111"/>
                  <a:ext cx="82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5911411-09D5-489E-A6F5-4105291932B2}"/>
                    </a:ext>
                  </a:extLst>
                </p14:cNvPr>
                <p14:cNvContentPartPr/>
                <p14:nvPr/>
              </p14:nvContentPartPr>
              <p14:xfrm>
                <a:off x="6571391" y="3719831"/>
                <a:ext cx="57240" cy="50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5911411-09D5-489E-A6F5-4105291932B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62391" y="3711191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80E47B1-1842-4B59-8425-927010DD13B8}"/>
                    </a:ext>
                  </a:extLst>
                </p14:cNvPr>
                <p14:cNvContentPartPr/>
                <p14:nvPr/>
              </p14:nvContentPartPr>
              <p14:xfrm>
                <a:off x="6672191" y="3612551"/>
                <a:ext cx="87120" cy="133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80E47B1-1842-4B59-8425-927010DD13B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63551" y="3603911"/>
                  <a:ext cx="104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C5D652F-6AF2-4C49-A6F2-73AF35CA640B}"/>
                    </a:ext>
                  </a:extLst>
                </p14:cNvPr>
                <p14:cNvContentPartPr/>
                <p14:nvPr/>
              </p14:nvContentPartPr>
              <p14:xfrm>
                <a:off x="6785951" y="3603551"/>
                <a:ext cx="100800" cy="2156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C5D652F-6AF2-4C49-A6F2-73AF35CA640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77311" y="3594551"/>
                  <a:ext cx="118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C229A70-A890-4ACC-8088-616EED5D3FC9}"/>
                    </a:ext>
                  </a:extLst>
                </p14:cNvPr>
                <p14:cNvContentPartPr/>
                <p14:nvPr/>
              </p14:nvContentPartPr>
              <p14:xfrm>
                <a:off x="6864791" y="3675911"/>
                <a:ext cx="101160" cy="1054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C229A70-A890-4ACC-8088-616EED5D3FC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56151" y="3667271"/>
                  <a:ext cx="118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88E9F56-43BF-4D33-9F13-649D195AF745}"/>
                    </a:ext>
                  </a:extLst>
                </p14:cNvPr>
                <p14:cNvContentPartPr/>
                <p14:nvPr/>
              </p14:nvContentPartPr>
              <p14:xfrm>
                <a:off x="6974231" y="3717671"/>
                <a:ext cx="126000" cy="982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88E9F56-43BF-4D33-9F13-649D195AF74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65591" y="3709031"/>
                  <a:ext cx="143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D50A203-0361-4C9E-88AA-2C57A2128E2C}"/>
                    </a:ext>
                  </a:extLst>
                </p14:cNvPr>
                <p14:cNvContentPartPr/>
                <p14:nvPr/>
              </p14:nvContentPartPr>
              <p14:xfrm>
                <a:off x="7153511" y="3612551"/>
                <a:ext cx="360" cy="169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D50A203-0361-4C9E-88AA-2C57A2128E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44511" y="3603911"/>
                  <a:ext cx="18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19A9281-5A5F-4CB9-93BD-3EBBEF9A81B8}"/>
                    </a:ext>
                  </a:extLst>
                </p14:cNvPr>
                <p14:cNvContentPartPr/>
                <p14:nvPr/>
              </p14:nvContentPartPr>
              <p14:xfrm>
                <a:off x="7183391" y="3684191"/>
                <a:ext cx="122760" cy="111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19A9281-5A5F-4CB9-93BD-3EBBEF9A81B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74391" y="3675191"/>
                  <a:ext cx="14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C7E3472-8F32-4E57-8FD2-79B99D2EB141}"/>
                    </a:ext>
                  </a:extLst>
                </p14:cNvPr>
                <p14:cNvContentPartPr/>
                <p14:nvPr/>
              </p14:nvContentPartPr>
              <p14:xfrm>
                <a:off x="7404431" y="3612551"/>
                <a:ext cx="16560" cy="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C7E3472-8F32-4E57-8FD2-79B99D2EB14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95431" y="3603911"/>
                  <a:ext cx="3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5417C48-0B84-4F63-8352-77356C4AFE32}"/>
                    </a:ext>
                  </a:extLst>
                </p14:cNvPr>
                <p14:cNvContentPartPr/>
                <p14:nvPr/>
              </p14:nvContentPartPr>
              <p14:xfrm>
                <a:off x="7404431" y="3648191"/>
                <a:ext cx="16560" cy="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5417C48-0B84-4F63-8352-77356C4AFE3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95431" y="3639191"/>
                  <a:ext cx="3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C40A0E0-3451-45CE-B5FC-E24D852A0878}"/>
                    </a:ext>
                  </a:extLst>
                </p14:cNvPr>
                <p14:cNvContentPartPr/>
                <p14:nvPr/>
              </p14:nvContentPartPr>
              <p14:xfrm>
                <a:off x="7391111" y="3684191"/>
                <a:ext cx="22320" cy="439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C40A0E0-3451-45CE-B5FC-E24D852A08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82111" y="3675191"/>
                  <a:ext cx="39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319EA38-B00B-4234-BB11-5B80B487D6B8}"/>
                    </a:ext>
                  </a:extLst>
                </p14:cNvPr>
                <p14:cNvContentPartPr/>
                <p14:nvPr/>
              </p14:nvContentPartPr>
              <p14:xfrm>
                <a:off x="7449071" y="3612551"/>
                <a:ext cx="54360" cy="1962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319EA38-B00B-4234-BB11-5B80B487D6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40431" y="3603911"/>
                  <a:ext cx="72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78E13A6-3863-430A-A5FC-EA5926F1F240}"/>
                    </a:ext>
                  </a:extLst>
                </p14:cNvPr>
                <p14:cNvContentPartPr/>
                <p14:nvPr/>
              </p14:nvContentPartPr>
              <p14:xfrm>
                <a:off x="7402631" y="3782471"/>
                <a:ext cx="46800" cy="712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78E13A6-3863-430A-A5FC-EA5926F1F2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93991" y="3773831"/>
                  <a:ext cx="64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1A8AC8A-CB88-48C6-A0D7-4C4115FBF45C}"/>
                    </a:ext>
                  </a:extLst>
                </p14:cNvPr>
                <p14:cNvContentPartPr/>
                <p14:nvPr/>
              </p14:nvContentPartPr>
              <p14:xfrm>
                <a:off x="7404431" y="3800471"/>
                <a:ext cx="33480" cy="3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1A8AC8A-CB88-48C6-A0D7-4C4115FBF4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95431" y="3791831"/>
                  <a:ext cx="51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870B196-30FE-4B48-A332-74DDEBE28F5B}"/>
                    </a:ext>
                  </a:extLst>
                </p14:cNvPr>
                <p14:cNvContentPartPr/>
                <p14:nvPr/>
              </p14:nvContentPartPr>
              <p14:xfrm>
                <a:off x="7565351" y="3603551"/>
                <a:ext cx="54720" cy="142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870B196-30FE-4B48-A332-74DDEBE28F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56711" y="3594551"/>
                  <a:ext cx="72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3807B898-9350-46A7-B6A6-BA03B42FAE44}"/>
                    </a:ext>
                  </a:extLst>
                </p14:cNvPr>
                <p14:cNvContentPartPr/>
                <p14:nvPr/>
              </p14:nvContentPartPr>
              <p14:xfrm>
                <a:off x="7566071" y="3657191"/>
                <a:ext cx="9360" cy="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3807B898-9350-46A7-B6A6-BA03B42FAE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57071" y="3648551"/>
                  <a:ext cx="2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19B8272-7B64-4A1B-A437-C1F93C20D005}"/>
                    </a:ext>
                  </a:extLst>
                </p14:cNvPr>
                <p14:cNvContentPartPr/>
                <p14:nvPr/>
              </p14:nvContentPartPr>
              <p14:xfrm>
                <a:off x="7633751" y="3657191"/>
                <a:ext cx="63000" cy="1926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19B8272-7B64-4A1B-A437-C1F93C20D00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24751" y="3648551"/>
                  <a:ext cx="80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CE8C884-C663-4EAC-87B2-71FCEED269B6}"/>
                    </a:ext>
                  </a:extLst>
                </p14:cNvPr>
                <p14:cNvContentPartPr/>
                <p14:nvPr/>
              </p14:nvContentPartPr>
              <p14:xfrm>
                <a:off x="7556711" y="3657191"/>
                <a:ext cx="33480" cy="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CE8C884-C663-4EAC-87B2-71FCEED269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48071" y="3648551"/>
                  <a:ext cx="51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A3B375C-B0B8-4453-A3F0-FD160F8A574A}"/>
                    </a:ext>
                  </a:extLst>
                </p14:cNvPr>
                <p14:cNvContentPartPr/>
                <p14:nvPr/>
              </p14:nvContentPartPr>
              <p14:xfrm>
                <a:off x="7726991" y="3629111"/>
                <a:ext cx="73080" cy="1540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A3B375C-B0B8-4453-A3F0-FD160F8A574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17991" y="3620111"/>
                  <a:ext cx="90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EB5A34E-201C-436B-BA51-E8F6D3F4EC07}"/>
                    </a:ext>
                  </a:extLst>
                </p14:cNvPr>
                <p14:cNvContentPartPr/>
                <p14:nvPr/>
              </p14:nvContentPartPr>
              <p14:xfrm>
                <a:off x="7810151" y="3656831"/>
                <a:ext cx="106200" cy="1458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EB5A34E-201C-436B-BA51-E8F6D3F4EC0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801511" y="3647831"/>
                  <a:ext cx="1238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AA0765A-7FD0-404C-9D92-2D3843D0FC8B}"/>
              </a:ext>
            </a:extLst>
          </p:cNvPr>
          <p:cNvGrpSpPr/>
          <p:nvPr/>
        </p:nvGrpSpPr>
        <p:grpSpPr>
          <a:xfrm>
            <a:off x="7213991" y="1281551"/>
            <a:ext cx="1057680" cy="288720"/>
            <a:chOff x="7213991" y="1281551"/>
            <a:chExt cx="105768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25CE3E8-D44B-4A50-A528-31785487E27C}"/>
                    </a:ext>
                  </a:extLst>
                </p14:cNvPr>
                <p14:cNvContentPartPr/>
                <p14:nvPr/>
              </p14:nvContentPartPr>
              <p14:xfrm>
                <a:off x="7213991" y="1407191"/>
                <a:ext cx="181800" cy="1630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25CE3E8-D44B-4A50-A528-31785487E2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05351" y="1398191"/>
                  <a:ext cx="199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1418A8D-828D-4608-B89C-B30C25FDC43A}"/>
                    </a:ext>
                  </a:extLst>
                </p14:cNvPr>
                <p14:cNvContentPartPr/>
                <p14:nvPr/>
              </p14:nvContentPartPr>
              <p14:xfrm>
                <a:off x="7449071" y="1281551"/>
                <a:ext cx="88920" cy="2264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1418A8D-828D-4608-B89C-B30C25FDC43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40431" y="1272551"/>
                  <a:ext cx="106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0E1EB538-50A6-438A-B3EE-366C72CC44B2}"/>
                    </a:ext>
                  </a:extLst>
                </p14:cNvPr>
                <p14:cNvContentPartPr/>
                <p14:nvPr/>
              </p14:nvContentPartPr>
              <p14:xfrm>
                <a:off x="7422431" y="1389191"/>
                <a:ext cx="88920" cy="3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0E1EB538-50A6-438A-B3EE-366C72CC44B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13431" y="1380551"/>
                  <a:ext cx="106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E7FC62B-1727-41FC-8B15-F23DC56CB965}"/>
                    </a:ext>
                  </a:extLst>
                </p14:cNvPr>
                <p14:cNvContentPartPr/>
                <p14:nvPr/>
              </p14:nvContentPartPr>
              <p14:xfrm>
                <a:off x="7536191" y="1368671"/>
                <a:ext cx="85680" cy="190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E7FC62B-1727-41FC-8B15-F23DC56CB96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27191" y="1360031"/>
                  <a:ext cx="103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374A02AA-6FC6-4B64-A5D3-5DB662A80540}"/>
                    </a:ext>
                  </a:extLst>
                </p14:cNvPr>
                <p14:cNvContentPartPr/>
                <p14:nvPr/>
              </p14:nvContentPartPr>
              <p14:xfrm>
                <a:off x="7673351" y="1407191"/>
                <a:ext cx="45720" cy="705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374A02AA-6FC6-4B64-A5D3-5DB662A8054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64711" y="1398191"/>
                  <a:ext cx="63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B584230-B823-4F6F-AB0B-8CA291F82217}"/>
                    </a:ext>
                  </a:extLst>
                </p14:cNvPr>
                <p14:cNvContentPartPr/>
                <p14:nvPr/>
              </p14:nvContentPartPr>
              <p14:xfrm>
                <a:off x="7634831" y="1425191"/>
                <a:ext cx="119520" cy="1047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B584230-B823-4F6F-AB0B-8CA291F8221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626191" y="1416191"/>
                  <a:ext cx="137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952B8FB-0C4A-4C68-B67D-F5DC03C6004E}"/>
                    </a:ext>
                  </a:extLst>
                </p14:cNvPr>
                <p14:cNvContentPartPr/>
                <p14:nvPr/>
              </p14:nvContentPartPr>
              <p14:xfrm>
                <a:off x="7779911" y="1290551"/>
                <a:ext cx="109440" cy="2365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952B8FB-0C4A-4C68-B67D-F5DC03C600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70911" y="1281911"/>
                  <a:ext cx="127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C3B6376-FB36-4B87-A1A2-2E6ED673BA48}"/>
                    </a:ext>
                  </a:extLst>
                </p14:cNvPr>
                <p14:cNvContentPartPr/>
                <p14:nvPr/>
              </p14:nvContentPartPr>
              <p14:xfrm>
                <a:off x="7735991" y="1371191"/>
                <a:ext cx="160920" cy="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C3B6376-FB36-4B87-A1A2-2E6ED673BA4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727351" y="1362551"/>
                  <a:ext cx="178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7A32EDE-0BB8-47D7-BB3A-F941762122B0}"/>
                    </a:ext>
                  </a:extLst>
                </p14:cNvPr>
                <p14:cNvContentPartPr/>
                <p14:nvPr/>
              </p14:nvContentPartPr>
              <p14:xfrm>
                <a:off x="7914191" y="1380551"/>
                <a:ext cx="83160" cy="1425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7A32EDE-0BB8-47D7-BB3A-F941762122B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05191" y="1371551"/>
                  <a:ext cx="100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01B7E635-10B7-400B-BADF-AB42FADB0779}"/>
                    </a:ext>
                  </a:extLst>
                </p14:cNvPr>
                <p14:cNvContentPartPr/>
                <p14:nvPr/>
              </p14:nvContentPartPr>
              <p14:xfrm>
                <a:off x="8078711" y="1424831"/>
                <a:ext cx="77400" cy="810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01B7E635-10B7-400B-BADF-AB42FADB07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069711" y="1416191"/>
                  <a:ext cx="95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77CE677-A8C2-45C5-B76D-F92A0DF353A2}"/>
                    </a:ext>
                  </a:extLst>
                </p14:cNvPr>
                <p14:cNvContentPartPr/>
                <p14:nvPr/>
              </p14:nvContentPartPr>
              <p14:xfrm>
                <a:off x="8175911" y="1374071"/>
                <a:ext cx="95760" cy="1328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77CE677-A8C2-45C5-B76D-F92A0DF353A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166911" y="1365071"/>
                  <a:ext cx="113400" cy="15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63723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5586850-1352-466D-9656-03B7F58D7615}"/>
                  </a:ext>
                </a:extLst>
              </p14:cNvPr>
              <p14:cNvContentPartPr/>
              <p14:nvPr/>
            </p14:nvContentPartPr>
            <p14:xfrm>
              <a:off x="2527871" y="1667111"/>
              <a:ext cx="1317240" cy="104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5586850-1352-466D-9656-03B7F58D76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8871" y="1658111"/>
                <a:ext cx="133488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21643C0C-E39E-4A25-81D5-66940536B831}"/>
              </a:ext>
            </a:extLst>
          </p:cNvPr>
          <p:cNvGrpSpPr/>
          <p:nvPr/>
        </p:nvGrpSpPr>
        <p:grpSpPr>
          <a:xfrm>
            <a:off x="5582471" y="590351"/>
            <a:ext cx="937080" cy="581760"/>
            <a:chOff x="5582471" y="590351"/>
            <a:chExt cx="93708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2D9662A-7071-4673-81B2-273B5844F3AA}"/>
                    </a:ext>
                  </a:extLst>
                </p14:cNvPr>
                <p14:cNvContentPartPr/>
                <p14:nvPr/>
              </p14:nvContentPartPr>
              <p14:xfrm>
                <a:off x="5582471" y="590351"/>
                <a:ext cx="119520" cy="164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2D9662A-7071-4673-81B2-273B5844F3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73831" y="581711"/>
                  <a:ext cx="137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1BE460E-86EE-4ABC-B434-4599045503C8}"/>
                    </a:ext>
                  </a:extLst>
                </p14:cNvPr>
                <p14:cNvContentPartPr/>
                <p14:nvPr/>
              </p14:nvContentPartPr>
              <p14:xfrm>
                <a:off x="5584631" y="682871"/>
                <a:ext cx="136080" cy="252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1BE460E-86EE-4ABC-B434-4599045503C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75631" y="674231"/>
                  <a:ext cx="153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C245FBF-842E-40A3-A494-D85585D2F73F}"/>
                    </a:ext>
                  </a:extLst>
                </p14:cNvPr>
                <p14:cNvContentPartPr/>
                <p14:nvPr/>
              </p14:nvContentPartPr>
              <p14:xfrm>
                <a:off x="5736911" y="623831"/>
                <a:ext cx="139320" cy="57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C245FBF-842E-40A3-A494-D85585D2F7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8271" y="615191"/>
                  <a:ext cx="156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8745344-93AB-465D-B132-BB0077C11441}"/>
                    </a:ext>
                  </a:extLst>
                </p14:cNvPr>
                <p14:cNvContentPartPr/>
                <p14:nvPr/>
              </p14:nvContentPartPr>
              <p14:xfrm>
                <a:off x="5844551" y="600431"/>
                <a:ext cx="36000" cy="2134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8745344-93AB-465D-B132-BB0077C114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35911" y="591431"/>
                  <a:ext cx="53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9E87CAC-34FF-47FE-9DD3-F5F2CA1176E9}"/>
                    </a:ext>
                  </a:extLst>
                </p14:cNvPr>
                <p14:cNvContentPartPr/>
                <p14:nvPr/>
              </p14:nvContentPartPr>
              <p14:xfrm>
                <a:off x="5893151" y="636071"/>
                <a:ext cx="41760" cy="145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9E87CAC-34FF-47FE-9DD3-F5F2CA1176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84151" y="627071"/>
                  <a:ext cx="59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5786D33-233A-416D-B058-BD3B3447FF1C}"/>
                    </a:ext>
                  </a:extLst>
                </p14:cNvPr>
                <p14:cNvContentPartPr/>
                <p14:nvPr/>
              </p14:nvContentPartPr>
              <p14:xfrm>
                <a:off x="5736911" y="799151"/>
                <a:ext cx="180720" cy="1317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5786D33-233A-416D-B058-BD3B3447FF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28271" y="790151"/>
                  <a:ext cx="198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790B80F-F795-420C-9E09-3F0AA0AA719D}"/>
                    </a:ext>
                  </a:extLst>
                </p14:cNvPr>
                <p14:cNvContentPartPr/>
                <p14:nvPr/>
              </p14:nvContentPartPr>
              <p14:xfrm>
                <a:off x="6025631" y="672071"/>
                <a:ext cx="133560" cy="655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790B80F-F795-420C-9E09-3F0AA0AA71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16631" y="663071"/>
                  <a:ext cx="151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0F17B6F-ED84-4F9C-8D51-02F55056D7A4}"/>
                    </a:ext>
                  </a:extLst>
                </p14:cNvPr>
                <p14:cNvContentPartPr/>
                <p14:nvPr/>
              </p14:nvContentPartPr>
              <p14:xfrm>
                <a:off x="5988191" y="798071"/>
                <a:ext cx="134640" cy="17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0F17B6F-ED84-4F9C-8D51-02F55056D7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79191" y="789431"/>
                  <a:ext cx="152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1A44923-129D-470B-8DB7-176C14A00B87}"/>
                    </a:ext>
                  </a:extLst>
                </p14:cNvPr>
                <p14:cNvContentPartPr/>
                <p14:nvPr/>
              </p14:nvContentPartPr>
              <p14:xfrm>
                <a:off x="6230111" y="645071"/>
                <a:ext cx="106920" cy="18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1A44923-129D-470B-8DB7-176C14A00B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21111" y="636431"/>
                  <a:ext cx="12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0E0107C-52EE-48DB-B863-B95011ECE443}"/>
                    </a:ext>
                  </a:extLst>
                </p14:cNvPr>
                <p14:cNvContentPartPr/>
                <p14:nvPr/>
              </p14:nvContentPartPr>
              <p14:xfrm>
                <a:off x="6257111" y="699071"/>
                <a:ext cx="176400" cy="1274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0E0107C-52EE-48DB-B863-B95011ECE4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48471" y="690071"/>
                  <a:ext cx="194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F2F0B5A-93B8-404B-B477-CEB4CC4796FE}"/>
                    </a:ext>
                  </a:extLst>
                </p14:cNvPr>
                <p14:cNvContentPartPr/>
                <p14:nvPr/>
              </p14:nvContentPartPr>
              <p14:xfrm>
                <a:off x="6373751" y="737951"/>
                <a:ext cx="97560" cy="151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F2F0B5A-93B8-404B-B477-CEB4CC4796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64751" y="729311"/>
                  <a:ext cx="115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858BC10-BA42-48A6-B6B1-B0BA635F99D4}"/>
                    </a:ext>
                  </a:extLst>
                </p14:cNvPr>
                <p14:cNvContentPartPr/>
                <p14:nvPr/>
              </p14:nvContentPartPr>
              <p14:xfrm>
                <a:off x="6409391" y="789431"/>
                <a:ext cx="62640" cy="86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858BC10-BA42-48A6-B6B1-B0BA635F99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00391" y="780431"/>
                  <a:ext cx="80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87B433C-12F8-401D-904D-24A54D5E5158}"/>
                    </a:ext>
                  </a:extLst>
                </p14:cNvPr>
                <p14:cNvContentPartPr/>
                <p14:nvPr/>
              </p14:nvContentPartPr>
              <p14:xfrm>
                <a:off x="6508031" y="645071"/>
                <a:ext cx="11520" cy="1519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87B433C-12F8-401D-904D-24A54D5E515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99031" y="636431"/>
                  <a:ext cx="29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90D090E-E99A-4E22-9EE7-23B34B86C97B}"/>
                    </a:ext>
                  </a:extLst>
                </p14:cNvPr>
                <p14:cNvContentPartPr/>
                <p14:nvPr/>
              </p14:nvContentPartPr>
              <p14:xfrm>
                <a:off x="5915831" y="967631"/>
                <a:ext cx="52920" cy="1987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90D090E-E99A-4E22-9EE7-23B34B86C97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06831" y="958991"/>
                  <a:ext cx="70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14BA6A3-31AD-414B-9B07-AA314785DD1C}"/>
                    </a:ext>
                  </a:extLst>
                </p14:cNvPr>
                <p14:cNvContentPartPr/>
                <p14:nvPr/>
              </p14:nvContentPartPr>
              <p14:xfrm>
                <a:off x="6024191" y="984911"/>
                <a:ext cx="97560" cy="1360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14BA6A3-31AD-414B-9B07-AA314785DD1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15191" y="976271"/>
                  <a:ext cx="115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6BCC523-C826-46D7-8AEF-1FD07A7B598B}"/>
                    </a:ext>
                  </a:extLst>
                </p14:cNvPr>
                <p14:cNvContentPartPr/>
                <p14:nvPr/>
              </p14:nvContentPartPr>
              <p14:xfrm>
                <a:off x="6149471" y="967631"/>
                <a:ext cx="9360" cy="1069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6BCC523-C826-46D7-8AEF-1FD07A7B59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40831" y="958991"/>
                  <a:ext cx="27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57F7B96-255D-4CD4-A035-912936D377EA}"/>
                    </a:ext>
                  </a:extLst>
                </p14:cNvPr>
                <p14:cNvContentPartPr/>
                <p14:nvPr/>
              </p14:nvContentPartPr>
              <p14:xfrm>
                <a:off x="6131471" y="951071"/>
                <a:ext cx="65880" cy="1213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57F7B96-255D-4CD4-A035-912936D377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22471" y="942431"/>
                  <a:ext cx="83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3AA6F14-F723-42FE-9CCB-4D029B6E5864}"/>
                    </a:ext>
                  </a:extLst>
                </p14:cNvPr>
                <p14:cNvContentPartPr/>
                <p14:nvPr/>
              </p14:nvContentPartPr>
              <p14:xfrm>
                <a:off x="6319751" y="940991"/>
                <a:ext cx="29160" cy="2311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3AA6F14-F723-42FE-9CCB-4D029B6E58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1111" y="931991"/>
                  <a:ext cx="4680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7342618-9195-4227-AC81-9A4F0D3AF631}"/>
              </a:ext>
            </a:extLst>
          </p:cNvPr>
          <p:cNvGrpSpPr/>
          <p:nvPr/>
        </p:nvGrpSpPr>
        <p:grpSpPr>
          <a:xfrm>
            <a:off x="3675191" y="569831"/>
            <a:ext cx="1612800" cy="882360"/>
            <a:chOff x="3675191" y="569831"/>
            <a:chExt cx="1612800" cy="88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E9E71C6-D701-4784-A042-2A49F0DEE2B2}"/>
                    </a:ext>
                  </a:extLst>
                </p14:cNvPr>
                <p14:cNvContentPartPr/>
                <p14:nvPr/>
              </p14:nvContentPartPr>
              <p14:xfrm>
                <a:off x="3675191" y="792311"/>
                <a:ext cx="603360" cy="659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E9E71C6-D701-4784-A042-2A49F0DEE2B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66551" y="783671"/>
                  <a:ext cx="62100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2581A46-A8DF-43C6-B5B8-2D14E6C34476}"/>
                    </a:ext>
                  </a:extLst>
                </p14:cNvPr>
                <p14:cNvContentPartPr/>
                <p14:nvPr/>
              </p14:nvContentPartPr>
              <p14:xfrm>
                <a:off x="4274231" y="595391"/>
                <a:ext cx="77040" cy="104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2581A46-A8DF-43C6-B5B8-2D14E6C344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65231" y="586391"/>
                  <a:ext cx="94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21BDBA0-1F80-409C-88FA-47DAF856FE01}"/>
                    </a:ext>
                  </a:extLst>
                </p14:cNvPr>
                <p14:cNvContentPartPr/>
                <p14:nvPr/>
              </p14:nvContentPartPr>
              <p14:xfrm>
                <a:off x="4267031" y="623831"/>
                <a:ext cx="107280" cy="30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21BDBA0-1F80-409C-88FA-47DAF856FE0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58031" y="615191"/>
                  <a:ext cx="124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C208E90-2663-412E-A5BA-762C0906EF43}"/>
                    </a:ext>
                  </a:extLst>
                </p14:cNvPr>
                <p14:cNvContentPartPr/>
                <p14:nvPr/>
              </p14:nvContentPartPr>
              <p14:xfrm>
                <a:off x="4379351" y="582431"/>
                <a:ext cx="31320" cy="156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C208E90-2663-412E-A5BA-762C0906EF4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70711" y="573791"/>
                  <a:ext cx="48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982A24F-EFBB-4978-84BF-44D76CD75612}"/>
                    </a:ext>
                  </a:extLst>
                </p14:cNvPr>
                <p14:cNvContentPartPr/>
                <p14:nvPr/>
              </p14:nvContentPartPr>
              <p14:xfrm>
                <a:off x="4508951" y="569831"/>
                <a:ext cx="121320" cy="12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982A24F-EFBB-4978-84BF-44D76CD7561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99951" y="560831"/>
                  <a:ext cx="138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648E4E0-09A8-4A58-8CA6-EF2B2E22CCD8}"/>
                    </a:ext>
                  </a:extLst>
                </p14:cNvPr>
                <p14:cNvContentPartPr/>
                <p14:nvPr/>
              </p14:nvContentPartPr>
              <p14:xfrm>
                <a:off x="4529471" y="573431"/>
                <a:ext cx="60480" cy="745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648E4E0-09A8-4A58-8CA6-EF2B2E22CCD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20471" y="564431"/>
                  <a:ext cx="78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BD2A5B3-84AB-4E68-8776-E1A59AE4FD68}"/>
                    </a:ext>
                  </a:extLst>
                </p14:cNvPr>
                <p14:cNvContentPartPr/>
                <p14:nvPr/>
              </p14:nvContentPartPr>
              <p14:xfrm>
                <a:off x="4560071" y="591431"/>
                <a:ext cx="45720" cy="95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BD2A5B3-84AB-4E68-8776-E1A59AE4FD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51071" y="582431"/>
                  <a:ext cx="63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F7EF11D-1F20-4CBD-9FA3-2DD1EC80B2F0}"/>
                    </a:ext>
                  </a:extLst>
                </p14:cNvPr>
                <p14:cNvContentPartPr/>
                <p14:nvPr/>
              </p14:nvContentPartPr>
              <p14:xfrm>
                <a:off x="4499951" y="717071"/>
                <a:ext cx="11592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F7EF11D-1F20-4CBD-9FA3-2DD1EC80B2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91311" y="708071"/>
                  <a:ext cx="13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C3DABCA-2605-4636-A1FD-E96F5DCC448F}"/>
                    </a:ext>
                  </a:extLst>
                </p14:cNvPr>
                <p14:cNvContentPartPr/>
                <p14:nvPr/>
              </p14:nvContentPartPr>
              <p14:xfrm>
                <a:off x="4670231" y="648671"/>
                <a:ext cx="83880" cy="41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C3DABCA-2605-4636-A1FD-E96F5DCC448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61231" y="640031"/>
                  <a:ext cx="101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CFF1A96-E71E-41FA-9BD2-A467FBADBB84}"/>
                    </a:ext>
                  </a:extLst>
                </p14:cNvPr>
                <p14:cNvContentPartPr/>
                <p14:nvPr/>
              </p14:nvContentPartPr>
              <p14:xfrm>
                <a:off x="4759511" y="618431"/>
                <a:ext cx="10080" cy="142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CFF1A96-E71E-41FA-9BD2-A467FBADBB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50871" y="609431"/>
                  <a:ext cx="27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298E4BA-0225-4F06-9010-6D47819284A8}"/>
                    </a:ext>
                  </a:extLst>
                </p14:cNvPr>
                <p14:cNvContentPartPr/>
                <p14:nvPr/>
              </p14:nvContentPartPr>
              <p14:xfrm>
                <a:off x="4937711" y="635711"/>
                <a:ext cx="125640" cy="986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298E4BA-0225-4F06-9010-6D47819284A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29071" y="626711"/>
                  <a:ext cx="143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C1F1C09-4658-47F2-A8FB-60664A585723}"/>
                    </a:ext>
                  </a:extLst>
                </p14:cNvPr>
                <p14:cNvContentPartPr/>
                <p14:nvPr/>
              </p14:nvContentPartPr>
              <p14:xfrm>
                <a:off x="5082791" y="654071"/>
                <a:ext cx="205200" cy="51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C1F1C09-4658-47F2-A8FB-60664A5857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74151" y="645071"/>
                  <a:ext cx="222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0248224-CD23-4B9F-B4B1-E3B2C3F829D8}"/>
                    </a:ext>
                  </a:extLst>
                </p14:cNvPr>
                <p14:cNvContentPartPr/>
                <p14:nvPr/>
              </p14:nvContentPartPr>
              <p14:xfrm>
                <a:off x="5078831" y="636071"/>
                <a:ext cx="30960" cy="111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0248224-CD23-4B9F-B4B1-E3B2C3F829D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69831" y="627071"/>
                  <a:ext cx="48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ADC0174-A56C-4BC4-8C9E-150A1B38C528}"/>
                    </a:ext>
                  </a:extLst>
                </p14:cNvPr>
                <p14:cNvContentPartPr/>
                <p14:nvPr/>
              </p14:nvContentPartPr>
              <p14:xfrm>
                <a:off x="4614071" y="850991"/>
                <a:ext cx="27000" cy="1544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ADC0174-A56C-4BC4-8C9E-150A1B38C52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05071" y="842351"/>
                  <a:ext cx="44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60DFCAD-0446-4D7D-9C2B-412AE6AE7277}"/>
                    </a:ext>
                  </a:extLst>
                </p14:cNvPr>
                <p14:cNvContentPartPr/>
                <p14:nvPr/>
              </p14:nvContentPartPr>
              <p14:xfrm>
                <a:off x="4751231" y="833351"/>
                <a:ext cx="12960" cy="1123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60DFCAD-0446-4D7D-9C2B-412AE6AE727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42231" y="824711"/>
                  <a:ext cx="30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D107664-6A22-4939-BC8F-8AB24838EA4D}"/>
                    </a:ext>
                  </a:extLst>
                </p14:cNvPr>
                <p14:cNvContentPartPr/>
                <p14:nvPr/>
              </p14:nvContentPartPr>
              <p14:xfrm>
                <a:off x="4858511" y="833351"/>
                <a:ext cx="10080" cy="979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D107664-6A22-4939-BC8F-8AB24838EA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849511" y="824711"/>
                  <a:ext cx="27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EED7FB8-3939-40B9-AD5C-37DC9B8A4BCA}"/>
                    </a:ext>
                  </a:extLst>
                </p14:cNvPr>
                <p14:cNvContentPartPr/>
                <p14:nvPr/>
              </p14:nvContentPartPr>
              <p14:xfrm>
                <a:off x="4851311" y="840551"/>
                <a:ext cx="100440" cy="1191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EED7FB8-3939-40B9-AD5C-37DC9B8A4BC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42311" y="831911"/>
                  <a:ext cx="11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1E1A01EC-E72C-41EE-8F95-961F283B5E33}"/>
                    </a:ext>
                  </a:extLst>
                </p14:cNvPr>
                <p14:cNvContentPartPr/>
                <p14:nvPr/>
              </p14:nvContentPartPr>
              <p14:xfrm>
                <a:off x="5000351" y="815711"/>
                <a:ext cx="20160" cy="1861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1E1A01EC-E72C-41EE-8F95-961F283B5E3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91711" y="806711"/>
                  <a:ext cx="3780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947CBA2D-7B81-454B-851F-4E30ED94EC14}"/>
                  </a:ext>
                </a:extLst>
              </p14:cNvPr>
              <p14:cNvContentPartPr/>
              <p14:nvPr/>
            </p14:nvContentPartPr>
            <p14:xfrm>
              <a:off x="1075631" y="2509511"/>
              <a:ext cx="250200" cy="36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947CBA2D-7B81-454B-851F-4E30ED94EC1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66631" y="2500871"/>
                <a:ext cx="267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AF0B45AC-B8A2-41B1-AE16-5E38D5C0AA97}"/>
                  </a:ext>
                </a:extLst>
              </p14:cNvPr>
              <p14:cNvContentPartPr/>
              <p14:nvPr/>
            </p14:nvContentPartPr>
            <p14:xfrm>
              <a:off x="1739111" y="2473871"/>
              <a:ext cx="653760" cy="1044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AF0B45AC-B8A2-41B1-AE16-5E38D5C0AA9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730111" y="2464871"/>
                <a:ext cx="6714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그룹 98">
            <a:extLst>
              <a:ext uri="{FF2B5EF4-FFF2-40B4-BE49-F238E27FC236}">
                <a16:creationId xmlns:a16="http://schemas.microsoft.com/office/drawing/2014/main" id="{25931C52-AC72-4D04-A2B4-E35C2D4AE436}"/>
              </a:ext>
            </a:extLst>
          </p:cNvPr>
          <p:cNvGrpSpPr/>
          <p:nvPr/>
        </p:nvGrpSpPr>
        <p:grpSpPr>
          <a:xfrm>
            <a:off x="4194311" y="1335191"/>
            <a:ext cx="1569240" cy="485280"/>
            <a:chOff x="4194311" y="1335191"/>
            <a:chExt cx="156924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97B64FD-B721-4E41-85B0-0B04A7D21572}"/>
                    </a:ext>
                  </a:extLst>
                </p14:cNvPr>
                <p14:cNvContentPartPr/>
                <p14:nvPr/>
              </p14:nvContentPartPr>
              <p14:xfrm>
                <a:off x="4194311" y="1658111"/>
                <a:ext cx="144720" cy="1623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97B64FD-B721-4E41-85B0-0B04A7D2157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85671" y="1649471"/>
                  <a:ext cx="162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319DA949-7332-469C-AA12-8C957DC0A3BE}"/>
                    </a:ext>
                  </a:extLst>
                </p14:cNvPr>
                <p14:cNvContentPartPr/>
                <p14:nvPr/>
              </p14:nvContentPartPr>
              <p14:xfrm>
                <a:off x="4204391" y="1471991"/>
                <a:ext cx="65160" cy="867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319DA949-7332-469C-AA12-8C957DC0A3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95391" y="1462991"/>
                  <a:ext cx="82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B6A09C94-5DE1-4ECF-B5D8-2379EC0C4112}"/>
                    </a:ext>
                  </a:extLst>
                </p14:cNvPr>
                <p14:cNvContentPartPr/>
                <p14:nvPr/>
              </p14:nvContentPartPr>
              <p14:xfrm>
                <a:off x="4222031" y="1496471"/>
                <a:ext cx="26280" cy="630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B6A09C94-5DE1-4ECF-B5D8-2379EC0C411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13031" y="1487831"/>
                  <a:ext cx="43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360839C-B6A5-4194-89C8-359F516B32E7}"/>
                    </a:ext>
                  </a:extLst>
                </p14:cNvPr>
                <p14:cNvContentPartPr/>
                <p14:nvPr/>
              </p14:nvContentPartPr>
              <p14:xfrm>
                <a:off x="4285031" y="1536071"/>
                <a:ext cx="19080" cy="61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360839C-B6A5-4194-89C8-359F516B32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76031" y="1527071"/>
                  <a:ext cx="36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3A675F3-C20B-44B6-8DE4-CA387884A976}"/>
                    </a:ext>
                  </a:extLst>
                </p14:cNvPr>
                <p14:cNvContentPartPr/>
                <p14:nvPr/>
              </p14:nvContentPartPr>
              <p14:xfrm>
                <a:off x="4347671" y="1461191"/>
                <a:ext cx="360" cy="889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3A675F3-C20B-44B6-8DE4-CA387884A97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38671" y="1452191"/>
                  <a:ext cx="18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CDB1E931-0FE7-4E7A-A0AF-18FFDA29D72B}"/>
                    </a:ext>
                  </a:extLst>
                </p14:cNvPr>
                <p14:cNvContentPartPr/>
                <p14:nvPr/>
              </p14:nvContentPartPr>
              <p14:xfrm>
                <a:off x="4392311" y="1478831"/>
                <a:ext cx="10080" cy="70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CDB1E931-0FE7-4E7A-A0AF-18FFDA29D7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83311" y="1470191"/>
                  <a:ext cx="27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0E018284-C706-401D-A1C0-F843C86F6593}"/>
                    </a:ext>
                  </a:extLst>
                </p14:cNvPr>
                <p14:cNvContentPartPr/>
                <p14:nvPr/>
              </p14:nvContentPartPr>
              <p14:xfrm>
                <a:off x="4490951" y="1424831"/>
                <a:ext cx="47520" cy="900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0E018284-C706-401D-A1C0-F843C86F659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81951" y="1416191"/>
                  <a:ext cx="6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8778FDB-B742-413C-B53E-3B8FE352B6C9}"/>
                    </a:ext>
                  </a:extLst>
                </p14:cNvPr>
                <p14:cNvContentPartPr/>
                <p14:nvPr/>
              </p14:nvContentPartPr>
              <p14:xfrm>
                <a:off x="4447391" y="1451831"/>
                <a:ext cx="61920" cy="1227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8778FDB-B742-413C-B53E-3B8FE352B6C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38751" y="1443191"/>
                  <a:ext cx="79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894EE1A-3AD6-498C-8C34-B8B997C024FB}"/>
                    </a:ext>
                  </a:extLst>
                </p14:cNvPr>
                <p14:cNvContentPartPr/>
                <p14:nvPr/>
              </p14:nvContentPartPr>
              <p14:xfrm>
                <a:off x="4437311" y="1577471"/>
                <a:ext cx="121320" cy="93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894EE1A-3AD6-498C-8C34-B8B997C024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28671" y="1568471"/>
                  <a:ext cx="138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AD32E26-07FA-4734-8E47-554E10602AB8}"/>
                    </a:ext>
                  </a:extLst>
                </p14:cNvPr>
                <p14:cNvContentPartPr/>
                <p14:nvPr/>
              </p14:nvContentPartPr>
              <p14:xfrm>
                <a:off x="4605071" y="1444631"/>
                <a:ext cx="54720" cy="806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AD32E26-07FA-4734-8E47-554E10602A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96071" y="1435991"/>
                  <a:ext cx="7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D8A27CB1-F2E8-4FAB-AB84-BE4E3A7ABF7D}"/>
                    </a:ext>
                  </a:extLst>
                </p14:cNvPr>
                <p14:cNvContentPartPr/>
                <p14:nvPr/>
              </p14:nvContentPartPr>
              <p14:xfrm>
                <a:off x="4697231" y="1415831"/>
                <a:ext cx="360" cy="1519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D8A27CB1-F2E8-4FAB-AB84-BE4E3A7ABF7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88231" y="1407191"/>
                  <a:ext cx="18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0DE8898C-8E79-4FF5-A476-BE811598278B}"/>
                    </a:ext>
                  </a:extLst>
                </p14:cNvPr>
                <p14:cNvContentPartPr/>
                <p14:nvPr/>
              </p14:nvContentPartPr>
              <p14:xfrm>
                <a:off x="4795151" y="1397831"/>
                <a:ext cx="46440" cy="612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0DE8898C-8E79-4FF5-A476-BE811598278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86511" y="1389191"/>
                  <a:ext cx="64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E55DAF7-31B7-48A6-A994-2F2843173235}"/>
                    </a:ext>
                  </a:extLst>
                </p14:cNvPr>
                <p14:cNvContentPartPr/>
                <p14:nvPr/>
              </p14:nvContentPartPr>
              <p14:xfrm>
                <a:off x="4795871" y="1434911"/>
                <a:ext cx="59760" cy="730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E55DAF7-31B7-48A6-A994-2F284317323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86871" y="1426271"/>
                  <a:ext cx="77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03D0F03-6D2E-4B2B-A0C1-F9E2BBC026C0}"/>
                    </a:ext>
                  </a:extLst>
                </p14:cNvPr>
                <p14:cNvContentPartPr/>
                <p14:nvPr/>
              </p14:nvContentPartPr>
              <p14:xfrm>
                <a:off x="4878311" y="1371191"/>
                <a:ext cx="7200" cy="1177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03D0F03-6D2E-4B2B-A0C1-F9E2BBC026C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69671" y="1362551"/>
                  <a:ext cx="24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C757E998-E192-4E28-B609-5F7D7CEF31ED}"/>
                    </a:ext>
                  </a:extLst>
                </p14:cNvPr>
                <p14:cNvContentPartPr/>
                <p14:nvPr/>
              </p14:nvContentPartPr>
              <p14:xfrm>
                <a:off x="4948151" y="1401791"/>
                <a:ext cx="19080" cy="147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C757E998-E192-4E28-B609-5F7D7CEF31E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39511" y="1392791"/>
                  <a:ext cx="36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965E7C1F-71E4-4F3A-A95B-6BA63086FCF2}"/>
                    </a:ext>
                  </a:extLst>
                </p14:cNvPr>
                <p14:cNvContentPartPr/>
                <p14:nvPr/>
              </p14:nvContentPartPr>
              <p14:xfrm>
                <a:off x="4889831" y="1433831"/>
                <a:ext cx="121320" cy="795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965E7C1F-71E4-4F3A-A95B-6BA63086FCF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80831" y="1425191"/>
                  <a:ext cx="138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55C8CFB3-6FA0-4B7F-A3BD-E95B26F026F4}"/>
                    </a:ext>
                  </a:extLst>
                </p14:cNvPr>
                <p14:cNvContentPartPr/>
                <p14:nvPr/>
              </p14:nvContentPartPr>
              <p14:xfrm>
                <a:off x="5052191" y="1397831"/>
                <a:ext cx="3960" cy="1123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55C8CFB3-6FA0-4B7F-A3BD-E95B26F026F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043551" y="1389191"/>
                  <a:ext cx="21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2D076AF-A6B5-4CE3-9D93-FA0741E0714A}"/>
                    </a:ext>
                  </a:extLst>
                </p14:cNvPr>
                <p14:cNvContentPartPr/>
                <p14:nvPr/>
              </p14:nvContentPartPr>
              <p14:xfrm>
                <a:off x="5080631" y="1362551"/>
                <a:ext cx="91800" cy="810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2D076AF-A6B5-4CE3-9D93-FA0741E0714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71631" y="1353551"/>
                  <a:ext cx="109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91B66B0-805B-4915-A9E7-4FBAE82DFA5C}"/>
                    </a:ext>
                  </a:extLst>
                </p14:cNvPr>
                <p14:cNvContentPartPr/>
                <p14:nvPr/>
              </p14:nvContentPartPr>
              <p14:xfrm>
                <a:off x="5100431" y="1425551"/>
                <a:ext cx="108000" cy="356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91B66B0-805B-4915-A9E7-4FBAE82DFA5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091431" y="1416911"/>
                  <a:ext cx="125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8ECEF348-344F-4AA9-A440-15B37214D5E1}"/>
                    </a:ext>
                  </a:extLst>
                </p14:cNvPr>
                <p14:cNvContentPartPr/>
                <p14:nvPr/>
              </p14:nvContentPartPr>
              <p14:xfrm>
                <a:off x="5226071" y="1335191"/>
                <a:ext cx="360" cy="1159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8ECEF348-344F-4AA9-A440-15B37214D5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17431" y="1326551"/>
                  <a:ext cx="18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53CDDDBC-9034-42AB-AA0E-AFA31FEA52AF}"/>
                    </a:ext>
                  </a:extLst>
                </p14:cNvPr>
                <p14:cNvContentPartPr/>
                <p14:nvPr/>
              </p14:nvContentPartPr>
              <p14:xfrm>
                <a:off x="5367191" y="1335191"/>
                <a:ext cx="65520" cy="126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53CDDDBC-9034-42AB-AA0E-AFA31FEA52A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58551" y="1326551"/>
                  <a:ext cx="83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2E70A59-524F-4D52-B69E-B39BC230FA2D}"/>
                    </a:ext>
                  </a:extLst>
                </p14:cNvPr>
                <p14:cNvContentPartPr/>
                <p14:nvPr/>
              </p14:nvContentPartPr>
              <p14:xfrm>
                <a:off x="5324711" y="1415831"/>
                <a:ext cx="79920" cy="3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2E70A59-524F-4D52-B69E-B39BC230FA2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316071" y="1407191"/>
                  <a:ext cx="9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2A83C87E-DB25-4C2E-8CD5-F7BA8CB42E63}"/>
                    </a:ext>
                  </a:extLst>
                </p14:cNvPr>
                <p14:cNvContentPartPr/>
                <p14:nvPr/>
              </p14:nvContentPartPr>
              <p14:xfrm>
                <a:off x="5496791" y="1335191"/>
                <a:ext cx="25560" cy="1267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2A83C87E-DB25-4C2E-8CD5-F7BA8CB42E6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87791" y="1326551"/>
                  <a:ext cx="43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20E4A293-18E5-48AD-82F8-CBFBE50B84B9}"/>
                    </a:ext>
                  </a:extLst>
                </p14:cNvPr>
                <p14:cNvContentPartPr/>
                <p14:nvPr/>
              </p14:nvContentPartPr>
              <p14:xfrm>
                <a:off x="5503991" y="1396031"/>
                <a:ext cx="50760" cy="295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20E4A293-18E5-48AD-82F8-CBFBE50B84B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94991" y="1387031"/>
                  <a:ext cx="68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0588E2BD-744C-4141-90DD-4FCA16D2CE0B}"/>
                    </a:ext>
                  </a:extLst>
                </p14:cNvPr>
                <p14:cNvContentPartPr/>
                <p14:nvPr/>
              </p14:nvContentPartPr>
              <p14:xfrm>
                <a:off x="5566631" y="1362551"/>
                <a:ext cx="360" cy="9792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0588E2BD-744C-4141-90DD-4FCA16D2CE0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57991" y="1353551"/>
                  <a:ext cx="1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53F7F19D-5DB4-4F61-8B1C-4E7E910F6D0F}"/>
                    </a:ext>
                  </a:extLst>
                </p14:cNvPr>
                <p14:cNvContentPartPr/>
                <p14:nvPr/>
              </p14:nvContentPartPr>
              <p14:xfrm>
                <a:off x="5633231" y="1335191"/>
                <a:ext cx="104400" cy="838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53F7F19D-5DB4-4F61-8B1C-4E7E910F6D0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24231" y="1326551"/>
                  <a:ext cx="122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C1CE9D8B-943B-469C-B88C-7704F60722D4}"/>
                    </a:ext>
                  </a:extLst>
                </p14:cNvPr>
                <p14:cNvContentPartPr/>
                <p14:nvPr/>
              </p14:nvContentPartPr>
              <p14:xfrm>
                <a:off x="5710271" y="1397831"/>
                <a:ext cx="53280" cy="176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C1CE9D8B-943B-469C-B88C-7704F60722D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01631" y="1389191"/>
                  <a:ext cx="70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34CA02A-3C52-4E42-8C6A-17FC2961497E}"/>
                    </a:ext>
                  </a:extLst>
                </p14:cNvPr>
                <p14:cNvContentPartPr/>
                <p14:nvPr/>
              </p14:nvContentPartPr>
              <p14:xfrm>
                <a:off x="5656271" y="1461191"/>
                <a:ext cx="106920" cy="3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34CA02A-3C52-4E42-8C6A-17FC2961497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47631" y="1452191"/>
                  <a:ext cx="124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305A256-D17E-400D-A44E-F4CC115DC852}"/>
                    </a:ext>
                  </a:extLst>
                </p14:cNvPr>
                <p14:cNvContentPartPr/>
                <p14:nvPr/>
              </p14:nvContentPartPr>
              <p14:xfrm>
                <a:off x="5703071" y="1461191"/>
                <a:ext cx="34200" cy="457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305A256-D17E-400D-A44E-F4CC115DC85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94431" y="1452191"/>
                  <a:ext cx="5184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6440EBB0-1DDB-4832-AD88-2364EAD301A6}"/>
                  </a:ext>
                </a:extLst>
              </p14:cNvPr>
              <p14:cNvContentPartPr/>
              <p14:nvPr/>
            </p14:nvContentPartPr>
            <p14:xfrm>
              <a:off x="3657191" y="5800271"/>
              <a:ext cx="16560" cy="1764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6440EBB0-1DDB-4832-AD88-2364EAD301A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648551" y="5791271"/>
                <a:ext cx="342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07367C91-4F48-4C40-A2BE-318707F6D9B3}"/>
                  </a:ext>
                </a:extLst>
              </p14:cNvPr>
              <p14:cNvContentPartPr/>
              <p14:nvPr/>
            </p14:nvContentPartPr>
            <p14:xfrm>
              <a:off x="3809471" y="3521831"/>
              <a:ext cx="833400" cy="2808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07367C91-4F48-4C40-A2BE-318707F6D9B3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800831" y="3513191"/>
                <a:ext cx="8510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CF37955-1798-4C29-B8DB-D3B05AE72BD2}"/>
              </a:ext>
            </a:extLst>
          </p:cNvPr>
          <p:cNvGrpSpPr/>
          <p:nvPr/>
        </p:nvGrpSpPr>
        <p:grpSpPr>
          <a:xfrm>
            <a:off x="8247191" y="4231031"/>
            <a:ext cx="149400" cy="174960"/>
            <a:chOff x="8247191" y="4231031"/>
            <a:chExt cx="14940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79D4BC63-6A21-4CBB-B278-3A1E63B18E81}"/>
                    </a:ext>
                  </a:extLst>
                </p14:cNvPr>
                <p14:cNvContentPartPr/>
                <p14:nvPr/>
              </p14:nvContentPartPr>
              <p14:xfrm>
                <a:off x="8247191" y="4231031"/>
                <a:ext cx="68040" cy="270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79D4BC63-6A21-4CBB-B278-3A1E63B18E8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238191" y="4222031"/>
                  <a:ext cx="85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844A9C8-9066-44B7-8B7F-C9E2B0745271}"/>
                    </a:ext>
                  </a:extLst>
                </p14:cNvPr>
                <p14:cNvContentPartPr/>
                <p14:nvPr/>
              </p14:nvContentPartPr>
              <p14:xfrm>
                <a:off x="8300831" y="4318151"/>
                <a:ext cx="95760" cy="878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844A9C8-9066-44B7-8B7F-C9E2B074527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92191" y="4309151"/>
                  <a:ext cx="11340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4501CAC-9005-44BF-9090-90E348E1495C}"/>
              </a:ext>
            </a:extLst>
          </p:cNvPr>
          <p:cNvGrpSpPr/>
          <p:nvPr/>
        </p:nvGrpSpPr>
        <p:grpSpPr>
          <a:xfrm>
            <a:off x="8305151" y="4733591"/>
            <a:ext cx="542880" cy="225720"/>
            <a:chOff x="8305151" y="4733591"/>
            <a:chExt cx="54288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429948F7-9F41-43D5-A6B3-0B7C2388A7FA}"/>
                    </a:ext>
                  </a:extLst>
                </p14:cNvPr>
                <p14:cNvContentPartPr/>
                <p14:nvPr/>
              </p14:nvContentPartPr>
              <p14:xfrm>
                <a:off x="8305151" y="4777871"/>
                <a:ext cx="130680" cy="1083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429948F7-9F41-43D5-A6B3-0B7C2388A7F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96511" y="4768871"/>
                  <a:ext cx="148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7A9DA71B-74E6-49B4-AC31-427544EDD27A}"/>
                    </a:ext>
                  </a:extLst>
                </p14:cNvPr>
                <p14:cNvContentPartPr/>
                <p14:nvPr/>
              </p14:nvContentPartPr>
              <p14:xfrm>
                <a:off x="8471471" y="4820711"/>
                <a:ext cx="25560" cy="565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7A9DA71B-74E6-49B4-AC31-427544EDD27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62471" y="4811711"/>
                  <a:ext cx="43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D45C9BA3-6E9C-4780-A2E9-929B5AF599A8}"/>
                    </a:ext>
                  </a:extLst>
                </p14:cNvPr>
                <p14:cNvContentPartPr/>
                <p14:nvPr/>
              </p14:nvContentPartPr>
              <p14:xfrm>
                <a:off x="8552111" y="4777871"/>
                <a:ext cx="18720" cy="13392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D45C9BA3-6E9C-4780-A2E9-929B5AF599A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43111" y="4768871"/>
                  <a:ext cx="36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6BD277A7-A4C0-4170-A022-E3FA0EDFC020}"/>
                    </a:ext>
                  </a:extLst>
                </p14:cNvPr>
                <p14:cNvContentPartPr/>
                <p14:nvPr/>
              </p14:nvContentPartPr>
              <p14:xfrm>
                <a:off x="8614751" y="4743311"/>
                <a:ext cx="90720" cy="259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6BD277A7-A4C0-4170-A022-E3FA0EDFC02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605751" y="4734671"/>
                  <a:ext cx="108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14CDFFCC-2109-4968-A4F5-057E78C30AB9}"/>
                    </a:ext>
                  </a:extLst>
                </p14:cNvPr>
                <p14:cNvContentPartPr/>
                <p14:nvPr/>
              </p14:nvContentPartPr>
              <p14:xfrm>
                <a:off x="8683511" y="4741871"/>
                <a:ext cx="21240" cy="313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14CDFFCC-2109-4968-A4F5-057E78C30AB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74511" y="4732871"/>
                  <a:ext cx="38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567A1EBB-796D-4F76-9157-870CB103F0A3}"/>
                    </a:ext>
                  </a:extLst>
                </p14:cNvPr>
                <p14:cNvContentPartPr/>
                <p14:nvPr/>
              </p14:nvContentPartPr>
              <p14:xfrm>
                <a:off x="8691791" y="4759871"/>
                <a:ext cx="3960" cy="392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567A1EBB-796D-4F76-9157-870CB103F0A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83151" y="4750871"/>
                  <a:ext cx="21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34A32202-07C0-4102-93DA-058F12BA646D}"/>
                    </a:ext>
                  </a:extLst>
                </p14:cNvPr>
                <p14:cNvContentPartPr/>
                <p14:nvPr/>
              </p14:nvContentPartPr>
              <p14:xfrm>
                <a:off x="8623751" y="4768871"/>
                <a:ext cx="18360" cy="615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34A32202-07C0-4102-93DA-058F12BA646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15111" y="4760231"/>
                  <a:ext cx="36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B249BCBC-21B5-418A-A790-D4F0E49FAA50}"/>
                    </a:ext>
                  </a:extLst>
                </p14:cNvPr>
                <p14:cNvContentPartPr/>
                <p14:nvPr/>
              </p14:nvContentPartPr>
              <p14:xfrm>
                <a:off x="8614751" y="4825751"/>
                <a:ext cx="136800" cy="241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B249BCBC-21B5-418A-A790-D4F0E49FAA5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605751" y="4817111"/>
                  <a:ext cx="154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A03689CE-4C68-4DCA-B422-6E2DEF67958A}"/>
                    </a:ext>
                  </a:extLst>
                </p14:cNvPr>
                <p14:cNvContentPartPr/>
                <p14:nvPr/>
              </p14:nvContentPartPr>
              <p14:xfrm>
                <a:off x="8685311" y="4840511"/>
                <a:ext cx="37440" cy="421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A03689CE-4C68-4DCA-B422-6E2DEF67958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676671" y="4831511"/>
                  <a:ext cx="55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A58BAAE9-719B-4F90-8D94-D3052ED1140D}"/>
                    </a:ext>
                  </a:extLst>
                </p14:cNvPr>
                <p14:cNvContentPartPr/>
                <p14:nvPr/>
              </p14:nvContentPartPr>
              <p14:xfrm>
                <a:off x="8587751" y="4894151"/>
                <a:ext cx="151920" cy="3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A58BAAE9-719B-4F90-8D94-D3052ED1140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79111" y="4885511"/>
                  <a:ext cx="169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71FA2389-A9AC-452E-B882-5C89F40C0F32}"/>
                    </a:ext>
                  </a:extLst>
                </p14:cNvPr>
                <p14:cNvContentPartPr/>
                <p14:nvPr/>
              </p14:nvContentPartPr>
              <p14:xfrm>
                <a:off x="8596751" y="4903511"/>
                <a:ext cx="87480" cy="558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71FA2389-A9AC-452E-B882-5C89F40C0F3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87751" y="4894511"/>
                  <a:ext cx="105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2B227AB7-E6AC-4678-9082-70F983A9168E}"/>
                    </a:ext>
                  </a:extLst>
                </p14:cNvPr>
                <p14:cNvContentPartPr/>
                <p14:nvPr/>
              </p14:nvContentPartPr>
              <p14:xfrm>
                <a:off x="8764871" y="4733591"/>
                <a:ext cx="83160" cy="1267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2B227AB7-E6AC-4678-9082-70F983A9168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755871" y="4724591"/>
                  <a:ext cx="100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A289E82C-9F40-4AEF-A55D-55F6D7ED3D9E}"/>
                    </a:ext>
                  </a:extLst>
                </p14:cNvPr>
                <p14:cNvContentPartPr/>
                <p14:nvPr/>
              </p14:nvContentPartPr>
              <p14:xfrm>
                <a:off x="8776031" y="4804871"/>
                <a:ext cx="42840" cy="36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A289E82C-9F40-4AEF-A55D-55F6D7ED3D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767031" y="4796231"/>
                  <a:ext cx="6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03FF64D9-8F06-45CC-92E2-DB4D141E7239}"/>
                    </a:ext>
                  </a:extLst>
                </p14:cNvPr>
                <p14:cNvContentPartPr/>
                <p14:nvPr/>
              </p14:nvContentPartPr>
              <p14:xfrm>
                <a:off x="8803031" y="4921511"/>
                <a:ext cx="33480" cy="36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03FF64D9-8F06-45CC-92E2-DB4D141E723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94391" y="4912511"/>
                  <a:ext cx="5112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18383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045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7F66C1F-5387-4B59-A87D-4D11F558A823}"/>
              </a:ext>
            </a:extLst>
          </p:cNvPr>
          <p:cNvGrpSpPr/>
          <p:nvPr/>
        </p:nvGrpSpPr>
        <p:grpSpPr>
          <a:xfrm>
            <a:off x="2244750" y="1527498"/>
            <a:ext cx="1682280" cy="317880"/>
            <a:chOff x="2244750" y="1527498"/>
            <a:chExt cx="168228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7630378-E4AA-4DDF-A728-C5EBF3D1F6BF}"/>
                    </a:ext>
                  </a:extLst>
                </p14:cNvPr>
                <p14:cNvContentPartPr/>
                <p14:nvPr/>
              </p14:nvContentPartPr>
              <p14:xfrm>
                <a:off x="2244750" y="1630818"/>
                <a:ext cx="1682280" cy="1080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7630378-E4AA-4DDF-A728-C5EBF3D1F6B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6110" y="1621818"/>
                  <a:ext cx="1699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C349EBF-8F51-40C3-A6CC-5F1E9B746B29}"/>
                    </a:ext>
                  </a:extLst>
                </p14:cNvPr>
                <p14:cNvContentPartPr/>
                <p14:nvPr/>
              </p14:nvContentPartPr>
              <p14:xfrm>
                <a:off x="3657030" y="1527498"/>
                <a:ext cx="182520" cy="315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C349EBF-8F51-40C3-A6CC-5F1E9B746B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48030" y="1518858"/>
                  <a:ext cx="200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FBB721D-649A-4F2C-8F32-DDA5E9D60C98}"/>
                    </a:ext>
                  </a:extLst>
                </p14:cNvPr>
                <p14:cNvContentPartPr/>
                <p14:nvPr/>
              </p14:nvContentPartPr>
              <p14:xfrm>
                <a:off x="3419790" y="1562058"/>
                <a:ext cx="376920" cy="283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FBB721D-649A-4F2C-8F32-DDA5E9D60C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10790" y="1553418"/>
                  <a:ext cx="394560" cy="30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90554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31F7029-8FB8-4C42-9A11-4B6AEA5F09E4}"/>
              </a:ext>
            </a:extLst>
          </p:cNvPr>
          <p:cNvGrpSpPr/>
          <p:nvPr/>
        </p:nvGrpSpPr>
        <p:grpSpPr>
          <a:xfrm>
            <a:off x="2187150" y="2002338"/>
            <a:ext cx="1897200" cy="385200"/>
            <a:chOff x="2187150" y="2002338"/>
            <a:chExt cx="189720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730E2F5-3051-469C-9D93-17CE4929C0F6}"/>
                    </a:ext>
                  </a:extLst>
                </p14:cNvPr>
                <p14:cNvContentPartPr/>
                <p14:nvPr/>
              </p14:nvContentPartPr>
              <p14:xfrm>
                <a:off x="2187150" y="2117538"/>
                <a:ext cx="1897200" cy="1184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730E2F5-3051-469C-9D93-17CE4929C0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8510" y="2108898"/>
                  <a:ext cx="1914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B93E270-03BE-4186-AE6B-CC4A31015D89}"/>
                    </a:ext>
                  </a:extLst>
                </p14:cNvPr>
                <p14:cNvContentPartPr/>
                <p14:nvPr/>
              </p14:nvContentPartPr>
              <p14:xfrm>
                <a:off x="3807510" y="2002338"/>
                <a:ext cx="206640" cy="3852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B93E270-03BE-4186-AE6B-CC4A31015D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8870" y="1993338"/>
                  <a:ext cx="2242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F33C1FB-D863-4F77-BE0C-6C5CECA6F561}"/>
                    </a:ext>
                  </a:extLst>
                </p14:cNvPr>
                <p14:cNvContentPartPr/>
                <p14:nvPr/>
              </p14:nvContentPartPr>
              <p14:xfrm>
                <a:off x="3802470" y="2048058"/>
                <a:ext cx="179280" cy="2808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F33C1FB-D863-4F77-BE0C-6C5CECA6F56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93470" y="2039418"/>
                  <a:ext cx="196920" cy="29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80184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6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25CA65F-D46A-4C56-A528-46D04DAEFC59}"/>
                  </a:ext>
                </a:extLst>
              </p14:cNvPr>
              <p14:cNvContentPartPr/>
              <p14:nvPr/>
            </p14:nvContentPartPr>
            <p14:xfrm>
              <a:off x="8058911" y="1956911"/>
              <a:ext cx="388080" cy="244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25CA65F-D46A-4C56-A528-46D04DAEFC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0271" y="1948271"/>
                <a:ext cx="405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7C8566E-F11F-4770-8E76-A6A29783D16F}"/>
                  </a:ext>
                </a:extLst>
              </p14:cNvPr>
              <p14:cNvContentPartPr/>
              <p14:nvPr/>
            </p14:nvContentPartPr>
            <p14:xfrm>
              <a:off x="420791" y="2323031"/>
              <a:ext cx="969120" cy="176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7C8566E-F11F-4770-8E76-A6A29783D1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51" y="2314391"/>
                <a:ext cx="9867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0A8F56A-3F51-46A4-948E-301D67A971AD}"/>
                  </a:ext>
                </a:extLst>
              </p14:cNvPr>
              <p14:cNvContentPartPr/>
              <p14:nvPr/>
            </p14:nvContentPartPr>
            <p14:xfrm>
              <a:off x="5333351" y="4472591"/>
              <a:ext cx="295200" cy="19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0A8F56A-3F51-46A4-948E-301D67A971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4711" y="4463591"/>
                <a:ext cx="312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6CEC4C3-A19A-4203-BAE8-D81B6EC9A809}"/>
                  </a:ext>
                </a:extLst>
              </p14:cNvPr>
              <p14:cNvContentPartPr/>
              <p14:nvPr/>
            </p14:nvContentPartPr>
            <p14:xfrm>
              <a:off x="3836471" y="4663031"/>
              <a:ext cx="142560" cy="435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6CEC4C3-A19A-4203-BAE8-D81B6EC9A8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27831" y="4654031"/>
                <a:ext cx="160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C6BB594-64F9-4C18-BBCC-3D7318E0368C}"/>
                  </a:ext>
                </a:extLst>
              </p14:cNvPr>
              <p14:cNvContentPartPr/>
              <p14:nvPr/>
            </p14:nvContentPartPr>
            <p14:xfrm>
              <a:off x="2303591" y="5081711"/>
              <a:ext cx="1164960" cy="19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C6BB594-64F9-4C18-BBCC-3D7318E036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4591" y="5073071"/>
                <a:ext cx="1182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F011D53-B1DC-437B-904B-427A7BB7422A}"/>
                  </a:ext>
                </a:extLst>
              </p14:cNvPr>
              <p14:cNvContentPartPr/>
              <p14:nvPr/>
            </p14:nvContentPartPr>
            <p14:xfrm>
              <a:off x="448151" y="5368991"/>
              <a:ext cx="2197440" cy="298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F011D53-B1DC-437B-904B-427A7BB742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9151" y="5359991"/>
                <a:ext cx="22150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822BE38-4331-476F-9104-E4E85AF3B396}"/>
                  </a:ext>
                </a:extLst>
              </p14:cNvPr>
              <p14:cNvContentPartPr/>
              <p14:nvPr/>
            </p14:nvContentPartPr>
            <p14:xfrm>
              <a:off x="698711" y="5732951"/>
              <a:ext cx="174960" cy="22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822BE38-4331-476F-9104-E4E85AF3B39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0071" y="5724311"/>
                <a:ext cx="19260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5820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76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4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2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060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705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422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83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0C5980-F75D-4C0A-9CAC-C59C253F8C5B}"/>
              </a:ext>
            </a:extLst>
          </p:cNvPr>
          <p:cNvGrpSpPr/>
          <p:nvPr/>
        </p:nvGrpSpPr>
        <p:grpSpPr>
          <a:xfrm>
            <a:off x="312732" y="3862548"/>
            <a:ext cx="679680" cy="1419120"/>
            <a:chOff x="312732" y="3862548"/>
            <a:chExt cx="679680" cy="14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DF49ACF-4CBA-440B-9283-5769E558A1BC}"/>
                    </a:ext>
                  </a:extLst>
                </p14:cNvPr>
                <p14:cNvContentPartPr/>
                <p14:nvPr/>
              </p14:nvContentPartPr>
              <p14:xfrm>
                <a:off x="862812" y="4621788"/>
                <a:ext cx="129600" cy="6598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DF49ACF-4CBA-440B-9283-5769E558A1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4172" y="4612788"/>
                  <a:ext cx="14724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FDDBF91-16CB-47DB-ABC6-AA6F85EDB3DB}"/>
                    </a:ext>
                  </a:extLst>
                </p14:cNvPr>
                <p14:cNvContentPartPr/>
                <p14:nvPr/>
              </p14:nvContentPartPr>
              <p14:xfrm>
                <a:off x="475452" y="4295628"/>
                <a:ext cx="285840" cy="269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FDDBF91-16CB-47DB-ABC6-AA6F85EDB3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6812" y="4286988"/>
                  <a:ext cx="303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7CD088E-68A3-46D8-B1B1-DD7F49FFFB75}"/>
                    </a:ext>
                  </a:extLst>
                </p14:cNvPr>
                <p14:cNvContentPartPr/>
                <p14:nvPr/>
              </p14:nvContentPartPr>
              <p14:xfrm>
                <a:off x="312732" y="3919788"/>
                <a:ext cx="241920" cy="2152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7CD088E-68A3-46D8-B1B1-DD7F49FFFB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092" y="3911148"/>
                  <a:ext cx="259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AA12DE1-DCC2-47A6-BCB6-C0C083FC5172}"/>
                    </a:ext>
                  </a:extLst>
                </p14:cNvPr>
                <p14:cNvContentPartPr/>
                <p14:nvPr/>
              </p14:nvContentPartPr>
              <p14:xfrm>
                <a:off x="512172" y="3957948"/>
                <a:ext cx="38880" cy="3193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AA12DE1-DCC2-47A6-BCB6-C0C083FC517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3532" y="3948948"/>
                  <a:ext cx="56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1D0639A-6E14-4144-A125-84D5E4171E78}"/>
                    </a:ext>
                  </a:extLst>
                </p14:cNvPr>
                <p14:cNvContentPartPr/>
                <p14:nvPr/>
              </p14:nvContentPartPr>
              <p14:xfrm>
                <a:off x="612252" y="3862548"/>
                <a:ext cx="127440" cy="734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1D0639A-6E14-4144-A125-84D5E4171E7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3252" y="3853548"/>
                  <a:ext cx="145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F02D243-019F-422D-8F6D-BB0D50295186}"/>
                    </a:ext>
                  </a:extLst>
                </p14:cNvPr>
                <p14:cNvContentPartPr/>
                <p14:nvPr/>
              </p14:nvContentPartPr>
              <p14:xfrm>
                <a:off x="625572" y="3983148"/>
                <a:ext cx="162000" cy="133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F02D243-019F-422D-8F6D-BB0D502951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6932" y="3974148"/>
                  <a:ext cx="179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AD702B8-66E3-4027-AE09-316C17B590A6}"/>
                    </a:ext>
                  </a:extLst>
                </p14:cNvPr>
                <p14:cNvContentPartPr/>
                <p14:nvPr/>
              </p14:nvContentPartPr>
              <p14:xfrm>
                <a:off x="709092" y="4020588"/>
                <a:ext cx="29880" cy="80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AD702B8-66E3-4027-AE09-316C17B590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0452" y="4011588"/>
                  <a:ext cx="47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7643D5B-42F8-42C9-A374-BFEBC6A036CB}"/>
                    </a:ext>
                  </a:extLst>
                </p14:cNvPr>
                <p14:cNvContentPartPr/>
                <p14:nvPr/>
              </p14:nvContentPartPr>
              <p14:xfrm>
                <a:off x="763452" y="4093308"/>
                <a:ext cx="57960" cy="151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7643D5B-42F8-42C9-A374-BFEBC6A036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4812" y="4084308"/>
                  <a:ext cx="75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087DF2B-8414-4157-B512-C006D9D83C56}"/>
                    </a:ext>
                  </a:extLst>
                </p14:cNvPr>
                <p14:cNvContentPartPr/>
                <p14:nvPr/>
              </p14:nvContentPartPr>
              <p14:xfrm>
                <a:off x="801252" y="3995388"/>
                <a:ext cx="45720" cy="279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087DF2B-8414-4157-B512-C006D9D83C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2612" y="3986388"/>
                  <a:ext cx="63360" cy="29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DF8BB22-C50D-4AE7-8709-577AC8883A93}"/>
                  </a:ext>
                </a:extLst>
              </p14:cNvPr>
              <p14:cNvContentPartPr/>
              <p14:nvPr/>
            </p14:nvContentPartPr>
            <p14:xfrm>
              <a:off x="7394652" y="5447628"/>
              <a:ext cx="33120" cy="388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DF8BB22-C50D-4AE7-8709-577AC8883A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85652" y="5438628"/>
                <a:ext cx="507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EAF8936-20E1-4D03-BEAA-C9ED613050D2}"/>
                  </a:ext>
                </a:extLst>
              </p14:cNvPr>
              <p14:cNvContentPartPr/>
              <p14:nvPr/>
            </p14:nvContentPartPr>
            <p14:xfrm>
              <a:off x="7879572" y="5748948"/>
              <a:ext cx="24480" cy="129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EAF8936-20E1-4D03-BEAA-C9ED613050D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70932" y="5739948"/>
                <a:ext cx="421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F94007E-4291-4318-9D04-420540F73BD5}"/>
                  </a:ext>
                </a:extLst>
              </p14:cNvPr>
              <p14:cNvContentPartPr/>
              <p14:nvPr/>
            </p14:nvContentPartPr>
            <p14:xfrm>
              <a:off x="6500412" y="6062148"/>
              <a:ext cx="21960" cy="270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F94007E-4291-4318-9D04-420540F73BD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91772" y="6053508"/>
                <a:ext cx="396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8A1F739-8AC8-4FEA-B287-13194783A7C0}"/>
                  </a:ext>
                </a:extLst>
              </p14:cNvPr>
              <p14:cNvContentPartPr/>
              <p14:nvPr/>
            </p14:nvContentPartPr>
            <p14:xfrm>
              <a:off x="6988932" y="6304788"/>
              <a:ext cx="52200" cy="680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8A1F739-8AC8-4FEA-B287-13194783A7C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80292" y="6296148"/>
                <a:ext cx="698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CE73B07-3575-44E6-A3F1-6CB8496AB1A5}"/>
                  </a:ext>
                </a:extLst>
              </p14:cNvPr>
              <p14:cNvContentPartPr/>
              <p14:nvPr/>
            </p14:nvContentPartPr>
            <p14:xfrm>
              <a:off x="6199812" y="5160348"/>
              <a:ext cx="938520" cy="3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CE73B07-3575-44E6-A3F1-6CB8496AB1A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90812" y="5151708"/>
                <a:ext cx="9561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04CDE0-B01C-4838-A87C-02A93D547D39}"/>
              </a:ext>
            </a:extLst>
          </p:cNvPr>
          <p:cNvGrpSpPr/>
          <p:nvPr/>
        </p:nvGrpSpPr>
        <p:grpSpPr>
          <a:xfrm>
            <a:off x="6074892" y="4543668"/>
            <a:ext cx="2219760" cy="404280"/>
            <a:chOff x="6074892" y="4543668"/>
            <a:chExt cx="221976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9AC99A2-CACC-465C-A9D2-5B9299ED43E6}"/>
                    </a:ext>
                  </a:extLst>
                </p14:cNvPr>
                <p14:cNvContentPartPr/>
                <p14:nvPr/>
              </p14:nvContentPartPr>
              <p14:xfrm>
                <a:off x="6074892" y="4769748"/>
                <a:ext cx="838080" cy="40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9AC99A2-CACC-465C-A9D2-5B9299ED43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65892" y="4760748"/>
                  <a:ext cx="855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934FABB-DCB5-4332-A979-9E2A5470C037}"/>
                    </a:ext>
                  </a:extLst>
                </p14:cNvPr>
                <p14:cNvContentPartPr/>
                <p14:nvPr/>
              </p14:nvContentPartPr>
              <p14:xfrm>
                <a:off x="7826652" y="4614228"/>
                <a:ext cx="103320" cy="2977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934FABB-DCB5-4332-A979-9E2A5470C03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18012" y="4605228"/>
                  <a:ext cx="120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721609E-0885-4584-852B-6946B20E63C9}"/>
                    </a:ext>
                  </a:extLst>
                </p14:cNvPr>
                <p14:cNvContentPartPr/>
                <p14:nvPr/>
              </p14:nvContentPartPr>
              <p14:xfrm>
                <a:off x="7915932" y="4772268"/>
                <a:ext cx="124200" cy="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721609E-0885-4584-852B-6946B20E63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07292" y="4763268"/>
                  <a:ext cx="14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3188F10-C332-422D-9CA7-C3F2F6037EBE}"/>
                    </a:ext>
                  </a:extLst>
                </p14:cNvPr>
                <p14:cNvContentPartPr/>
                <p14:nvPr/>
              </p14:nvContentPartPr>
              <p14:xfrm>
                <a:off x="8079012" y="4671828"/>
                <a:ext cx="25560" cy="1620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3188F10-C332-422D-9CA7-C3F2F6037EB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70012" y="4663188"/>
                  <a:ext cx="43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9814BC5-F559-476E-A9B6-3DA4A198C4A7}"/>
                    </a:ext>
                  </a:extLst>
                </p14:cNvPr>
                <p14:cNvContentPartPr/>
                <p14:nvPr/>
              </p14:nvContentPartPr>
              <p14:xfrm>
                <a:off x="8043012" y="4657068"/>
                <a:ext cx="121320" cy="54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9814BC5-F559-476E-A9B6-3DA4A198C4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34012" y="4648428"/>
                  <a:ext cx="138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7B3849F-FC58-4DE2-BD5C-6F4AE640E902}"/>
                    </a:ext>
                  </a:extLst>
                </p14:cNvPr>
                <p14:cNvContentPartPr/>
                <p14:nvPr/>
              </p14:nvContentPartPr>
              <p14:xfrm>
                <a:off x="8229492" y="4584348"/>
                <a:ext cx="65160" cy="3070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7B3849F-FC58-4DE2-BD5C-6F4AE640E9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20492" y="4575348"/>
                  <a:ext cx="82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6A57BB7-5922-4A10-8147-C7D9E538003D}"/>
                    </a:ext>
                  </a:extLst>
                </p14:cNvPr>
                <p14:cNvContentPartPr/>
                <p14:nvPr/>
              </p14:nvContentPartPr>
              <p14:xfrm>
                <a:off x="7502652" y="4808988"/>
                <a:ext cx="221760" cy="1389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6A57BB7-5922-4A10-8147-C7D9E538003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94012" y="4799988"/>
                  <a:ext cx="239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723CAEF-706F-45DF-9858-62676ABC7026}"/>
                    </a:ext>
                  </a:extLst>
                </p14:cNvPr>
                <p14:cNvContentPartPr/>
                <p14:nvPr/>
              </p14:nvContentPartPr>
              <p14:xfrm>
                <a:off x="7054812" y="4543668"/>
                <a:ext cx="585720" cy="165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723CAEF-706F-45DF-9858-62676ABC702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46172" y="4535028"/>
                  <a:ext cx="603360" cy="18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94605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15A0D5-5DC0-49B6-AEA9-FADE092D41A7}"/>
              </a:ext>
            </a:extLst>
          </p:cNvPr>
          <p:cNvGrpSpPr/>
          <p:nvPr/>
        </p:nvGrpSpPr>
        <p:grpSpPr>
          <a:xfrm>
            <a:off x="112572" y="563508"/>
            <a:ext cx="246600" cy="187920"/>
            <a:chOff x="112572" y="563508"/>
            <a:chExt cx="24660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8561495-A26C-405F-8F8C-3ECADF769D13}"/>
                    </a:ext>
                  </a:extLst>
                </p14:cNvPr>
                <p14:cNvContentPartPr/>
                <p14:nvPr/>
              </p14:nvContentPartPr>
              <p14:xfrm>
                <a:off x="200052" y="563508"/>
                <a:ext cx="46440" cy="3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8561495-A26C-405F-8F8C-3ECADF769D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1412" y="554508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5DE72E7-0786-4059-891F-7F9DFC7C3B9B}"/>
                    </a:ext>
                  </a:extLst>
                </p14:cNvPr>
                <p14:cNvContentPartPr/>
                <p14:nvPr/>
              </p14:nvContentPartPr>
              <p14:xfrm>
                <a:off x="162252" y="638388"/>
                <a:ext cx="12960" cy="604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5DE72E7-0786-4059-891F-7F9DFC7C3B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612" y="629388"/>
                  <a:ext cx="30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12DF920-57A9-4684-9EC6-96D635BFDD84}"/>
                    </a:ext>
                  </a:extLst>
                </p14:cNvPr>
                <p14:cNvContentPartPr/>
                <p14:nvPr/>
              </p14:nvContentPartPr>
              <p14:xfrm>
                <a:off x="209412" y="613188"/>
                <a:ext cx="41400" cy="133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12DF920-57A9-4684-9EC6-96D635BFDD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0412" y="604548"/>
                  <a:ext cx="59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9A1DBB7-D0B6-4170-8772-953AE91D46C2}"/>
                    </a:ext>
                  </a:extLst>
                </p14:cNvPr>
                <p14:cNvContentPartPr/>
                <p14:nvPr/>
              </p14:nvContentPartPr>
              <p14:xfrm>
                <a:off x="112572" y="734868"/>
                <a:ext cx="107640" cy="16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9A1DBB7-D0B6-4170-8772-953AE91D46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572" y="725868"/>
                  <a:ext cx="125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BC9757D-16A7-40E2-95D0-B054DFB5CF23}"/>
                    </a:ext>
                  </a:extLst>
                </p14:cNvPr>
                <p14:cNvContentPartPr/>
                <p14:nvPr/>
              </p14:nvContentPartPr>
              <p14:xfrm>
                <a:off x="294732" y="563508"/>
                <a:ext cx="43200" cy="1692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BC9757D-16A7-40E2-95D0-B054DFB5CF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6092" y="554508"/>
                  <a:ext cx="60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05A289D-B1D3-4E31-AFF2-ECC8906A1FC5}"/>
                    </a:ext>
                  </a:extLst>
                </p14:cNvPr>
                <p14:cNvContentPartPr/>
                <p14:nvPr/>
              </p14:nvContentPartPr>
              <p14:xfrm>
                <a:off x="312732" y="683748"/>
                <a:ext cx="46440" cy="180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05A289D-B1D3-4E31-AFF2-ECC8906A1F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092" y="674748"/>
                  <a:ext cx="640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EDFBAD-16B2-402C-9FA2-DA2E0938306C}"/>
              </a:ext>
            </a:extLst>
          </p:cNvPr>
          <p:cNvGrpSpPr/>
          <p:nvPr/>
        </p:nvGrpSpPr>
        <p:grpSpPr>
          <a:xfrm>
            <a:off x="493812" y="525708"/>
            <a:ext cx="520920" cy="338400"/>
            <a:chOff x="493812" y="525708"/>
            <a:chExt cx="52092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14DD367-5C6A-4A47-B7BB-E7CD21E881A6}"/>
                    </a:ext>
                  </a:extLst>
                </p14:cNvPr>
                <p14:cNvContentPartPr/>
                <p14:nvPr/>
              </p14:nvContentPartPr>
              <p14:xfrm>
                <a:off x="493812" y="600948"/>
                <a:ext cx="118800" cy="1026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14DD367-5C6A-4A47-B7BB-E7CD21E881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5172" y="591948"/>
                  <a:ext cx="136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1BF7A77-20EF-46B2-83F2-FA24BD56A466}"/>
                    </a:ext>
                  </a:extLst>
                </p14:cNvPr>
                <p14:cNvContentPartPr/>
                <p14:nvPr/>
              </p14:nvContentPartPr>
              <p14:xfrm>
                <a:off x="666252" y="525708"/>
                <a:ext cx="10800" cy="2120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1BF7A77-20EF-46B2-83F2-FA24BD56A46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7252" y="516708"/>
                  <a:ext cx="28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5E580BB-627A-4A4F-A2F5-59BF3267A59F}"/>
                    </a:ext>
                  </a:extLst>
                </p14:cNvPr>
                <p14:cNvContentPartPr/>
                <p14:nvPr/>
              </p14:nvContentPartPr>
              <p14:xfrm>
                <a:off x="663732" y="718668"/>
                <a:ext cx="26640" cy="205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5E580BB-627A-4A4F-A2F5-59BF3267A5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4732" y="709668"/>
                  <a:ext cx="44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11B1E92-1CBF-44EC-BC96-59D3AE7CAACB}"/>
                    </a:ext>
                  </a:extLst>
                </p14:cNvPr>
                <p14:cNvContentPartPr/>
                <p14:nvPr/>
              </p14:nvContentPartPr>
              <p14:xfrm>
                <a:off x="613332" y="826308"/>
                <a:ext cx="74160" cy="378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11B1E92-1CBF-44EC-BC96-59D3AE7CAA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4692" y="817308"/>
                  <a:ext cx="91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676C42F-0703-451A-A405-EE376D5E5DFA}"/>
                    </a:ext>
                  </a:extLst>
                </p14:cNvPr>
                <p14:cNvContentPartPr/>
                <p14:nvPr/>
              </p14:nvContentPartPr>
              <p14:xfrm>
                <a:off x="500652" y="593028"/>
                <a:ext cx="77760" cy="82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676C42F-0703-451A-A405-EE376D5E5D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2012" y="584388"/>
                  <a:ext cx="95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2182633-5E16-43DC-BA27-E78CFAA0EDC2}"/>
                    </a:ext>
                  </a:extLst>
                </p14:cNvPr>
                <p14:cNvContentPartPr/>
                <p14:nvPr/>
              </p14:nvContentPartPr>
              <p14:xfrm>
                <a:off x="760212" y="538308"/>
                <a:ext cx="116640" cy="133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2182633-5E16-43DC-BA27-E78CFAA0ED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1212" y="529668"/>
                  <a:ext cx="134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78D4C4A-BCEA-4A85-9D92-FC31489871D9}"/>
                    </a:ext>
                  </a:extLst>
                </p14:cNvPr>
                <p14:cNvContentPartPr/>
                <p14:nvPr/>
              </p14:nvContentPartPr>
              <p14:xfrm>
                <a:off x="801252" y="663228"/>
                <a:ext cx="19440" cy="151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78D4C4A-BCEA-4A85-9D92-FC31489871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2612" y="654588"/>
                  <a:ext cx="37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229B67F-7001-443C-B54C-C85EC8E03BC6}"/>
                    </a:ext>
                  </a:extLst>
                </p14:cNvPr>
                <p14:cNvContentPartPr/>
                <p14:nvPr/>
              </p14:nvContentPartPr>
              <p14:xfrm>
                <a:off x="921492" y="550548"/>
                <a:ext cx="5400" cy="1065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229B67F-7001-443C-B54C-C85EC8E03B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2492" y="541908"/>
                  <a:ext cx="23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178A30A-759E-4DA7-8280-72C00A1C51C2}"/>
                    </a:ext>
                  </a:extLst>
                </p14:cNvPr>
                <p14:cNvContentPartPr/>
                <p14:nvPr/>
              </p14:nvContentPartPr>
              <p14:xfrm>
                <a:off x="939132" y="581868"/>
                <a:ext cx="55440" cy="694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178A30A-759E-4DA7-8280-72C00A1C51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0132" y="573228"/>
                  <a:ext cx="73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80796A4-AE7A-4039-8217-C6409F222566}"/>
                    </a:ext>
                  </a:extLst>
                </p14:cNvPr>
                <p14:cNvContentPartPr/>
                <p14:nvPr/>
              </p14:nvContentPartPr>
              <p14:xfrm>
                <a:off x="978372" y="550548"/>
                <a:ext cx="36360" cy="126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80796A4-AE7A-4039-8217-C6409F2225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9732" y="541908"/>
                  <a:ext cx="54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AE2AE79-0875-4C1D-AA55-F7E38C2A2C30}"/>
                    </a:ext>
                  </a:extLst>
                </p14:cNvPr>
                <p14:cNvContentPartPr/>
                <p14:nvPr/>
              </p14:nvContentPartPr>
              <p14:xfrm>
                <a:off x="951372" y="725868"/>
                <a:ext cx="63360" cy="630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AE2AE79-0875-4C1D-AA55-F7E38C2A2C3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2732" y="717228"/>
                  <a:ext cx="810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F75F28-6524-464A-B7C4-94CC1CC48B1A}"/>
              </a:ext>
            </a:extLst>
          </p:cNvPr>
          <p:cNvGrpSpPr/>
          <p:nvPr/>
        </p:nvGrpSpPr>
        <p:grpSpPr>
          <a:xfrm>
            <a:off x="1226772" y="525708"/>
            <a:ext cx="727200" cy="314640"/>
            <a:chOff x="1226772" y="525708"/>
            <a:chExt cx="72720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009FE88-305E-491D-9D1D-4E67A20E1DB8}"/>
                    </a:ext>
                  </a:extLst>
                </p14:cNvPr>
                <p14:cNvContentPartPr/>
                <p14:nvPr/>
              </p14:nvContentPartPr>
              <p14:xfrm>
                <a:off x="1226772" y="626148"/>
                <a:ext cx="74520" cy="24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009FE88-305E-491D-9D1D-4E67A20E1DB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18132" y="617148"/>
                  <a:ext cx="92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820E0C1-04C4-4EA4-AD89-3923E82FD18A}"/>
                    </a:ext>
                  </a:extLst>
                </p14:cNvPr>
                <p14:cNvContentPartPr/>
                <p14:nvPr/>
              </p14:nvContentPartPr>
              <p14:xfrm>
                <a:off x="1314612" y="616068"/>
                <a:ext cx="138240" cy="188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820E0C1-04C4-4EA4-AD89-3923E82FD18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05612" y="607068"/>
                  <a:ext cx="155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F998950-83C3-408D-99DD-0F0CE1F6001B}"/>
                    </a:ext>
                  </a:extLst>
                </p14:cNvPr>
                <p14:cNvContentPartPr/>
                <p14:nvPr/>
              </p14:nvContentPartPr>
              <p14:xfrm>
                <a:off x="1456812" y="713988"/>
                <a:ext cx="128520" cy="126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F998950-83C3-408D-99DD-0F0CE1F6001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48172" y="705348"/>
                  <a:ext cx="146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A9B9E0E-5054-42EC-892D-696669978B1A}"/>
                    </a:ext>
                  </a:extLst>
                </p14:cNvPr>
                <p14:cNvContentPartPr/>
                <p14:nvPr/>
              </p14:nvContentPartPr>
              <p14:xfrm>
                <a:off x="1576692" y="702828"/>
                <a:ext cx="191160" cy="1314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A9B9E0E-5054-42EC-892D-696669978B1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67692" y="693828"/>
                  <a:ext cx="208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6608F25-18A5-4C2A-B2CE-44C7479172EE}"/>
                    </a:ext>
                  </a:extLst>
                </p14:cNvPr>
                <p14:cNvContentPartPr/>
                <p14:nvPr/>
              </p14:nvContentPartPr>
              <p14:xfrm>
                <a:off x="1839852" y="525708"/>
                <a:ext cx="114120" cy="3103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6608F25-18A5-4C2A-B2CE-44C7479172E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31212" y="516708"/>
                  <a:ext cx="131760" cy="3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ED6F6F-AA42-4C77-AB79-42710578F55F}"/>
              </a:ext>
            </a:extLst>
          </p:cNvPr>
          <p:cNvGrpSpPr/>
          <p:nvPr/>
        </p:nvGrpSpPr>
        <p:grpSpPr>
          <a:xfrm>
            <a:off x="2316852" y="563508"/>
            <a:ext cx="712800" cy="336960"/>
            <a:chOff x="2316852" y="563508"/>
            <a:chExt cx="7128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F4FC59B-762C-4EB3-B710-E59616CD1256}"/>
                    </a:ext>
                  </a:extLst>
                </p14:cNvPr>
                <p14:cNvContentPartPr/>
                <p14:nvPr/>
              </p14:nvContentPartPr>
              <p14:xfrm>
                <a:off x="2353932" y="568548"/>
                <a:ext cx="346320" cy="2829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F4FC59B-762C-4EB3-B710-E59616CD12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44932" y="559908"/>
                  <a:ext cx="363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E750C11-FC3C-445D-9CCC-DAC1A5EDBD7F}"/>
                    </a:ext>
                  </a:extLst>
                </p14:cNvPr>
                <p14:cNvContentPartPr/>
                <p14:nvPr/>
              </p14:nvContentPartPr>
              <p14:xfrm>
                <a:off x="2524572" y="563508"/>
                <a:ext cx="30600" cy="1940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E750C11-FC3C-445D-9CCC-DAC1A5EDBD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15932" y="554508"/>
                  <a:ext cx="48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131E6FC-A864-4095-9738-DAD3CD829F94}"/>
                    </a:ext>
                  </a:extLst>
                </p14:cNvPr>
                <p14:cNvContentPartPr/>
                <p14:nvPr/>
              </p14:nvContentPartPr>
              <p14:xfrm>
                <a:off x="2316852" y="708588"/>
                <a:ext cx="269640" cy="17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131E6FC-A864-4095-9738-DAD3CD829F9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07852" y="699948"/>
                  <a:ext cx="287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9C5B13D-F692-4859-BA09-5E72495DB5C6}"/>
                    </a:ext>
                  </a:extLst>
                </p14:cNvPr>
                <p14:cNvContentPartPr/>
                <p14:nvPr/>
              </p14:nvContentPartPr>
              <p14:xfrm>
                <a:off x="2755332" y="600948"/>
                <a:ext cx="12960" cy="1620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9C5B13D-F692-4859-BA09-5E72495DB5C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46332" y="591948"/>
                  <a:ext cx="30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39416DE-A77D-4E5D-8362-FB32B03F4596}"/>
                    </a:ext>
                  </a:extLst>
                </p14:cNvPr>
                <p14:cNvContentPartPr/>
                <p14:nvPr/>
              </p14:nvContentPartPr>
              <p14:xfrm>
                <a:off x="2754972" y="692388"/>
                <a:ext cx="65160" cy="338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39416DE-A77D-4E5D-8362-FB32B03F45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46332" y="683748"/>
                  <a:ext cx="82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2587D62-6CA2-4920-A4A7-73F2207632F7}"/>
                    </a:ext>
                  </a:extLst>
                </p14:cNvPr>
                <p14:cNvContentPartPr/>
                <p14:nvPr/>
              </p14:nvContentPartPr>
              <p14:xfrm>
                <a:off x="2668932" y="763668"/>
                <a:ext cx="104760" cy="1368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2587D62-6CA2-4920-A4A7-73F2207632F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59932" y="755028"/>
                  <a:ext cx="122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A7DE260-A166-456E-9718-1A4ABF1113FA}"/>
                    </a:ext>
                  </a:extLst>
                </p14:cNvPr>
                <p14:cNvContentPartPr/>
                <p14:nvPr/>
              </p14:nvContentPartPr>
              <p14:xfrm>
                <a:off x="2905812" y="738108"/>
                <a:ext cx="123840" cy="133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A7DE260-A166-456E-9718-1A4ABF1113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96812" y="729468"/>
                  <a:ext cx="1414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A39CBD8-31AF-46C3-AC06-D5F620886C79}"/>
              </a:ext>
            </a:extLst>
          </p:cNvPr>
          <p:cNvGrpSpPr/>
          <p:nvPr/>
        </p:nvGrpSpPr>
        <p:grpSpPr>
          <a:xfrm>
            <a:off x="3206412" y="600228"/>
            <a:ext cx="827640" cy="241920"/>
            <a:chOff x="3206412" y="600228"/>
            <a:chExt cx="82764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23F8EEA-7130-4CCB-A7CD-712C5481185B}"/>
                    </a:ext>
                  </a:extLst>
                </p14:cNvPr>
                <p14:cNvContentPartPr/>
                <p14:nvPr/>
              </p14:nvContentPartPr>
              <p14:xfrm>
                <a:off x="3206412" y="600948"/>
                <a:ext cx="268200" cy="2055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23F8EEA-7130-4CCB-A7CD-712C548118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97412" y="591948"/>
                  <a:ext cx="285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D0AA149-DFBC-4F98-8A50-D4FD0AF84ABD}"/>
                    </a:ext>
                  </a:extLst>
                </p14:cNvPr>
                <p14:cNvContentPartPr/>
                <p14:nvPr/>
              </p14:nvContentPartPr>
              <p14:xfrm>
                <a:off x="3507012" y="701748"/>
                <a:ext cx="110880" cy="1404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D0AA149-DFBC-4F98-8A50-D4FD0AF84A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98012" y="693108"/>
                  <a:ext cx="128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4F4A502-89E1-4F0B-80F6-483B349A4826}"/>
                    </a:ext>
                  </a:extLst>
                </p14:cNvPr>
                <p14:cNvContentPartPr/>
                <p14:nvPr/>
              </p14:nvContentPartPr>
              <p14:xfrm>
                <a:off x="3707172" y="663228"/>
                <a:ext cx="360" cy="594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4F4A502-89E1-4F0B-80F6-483B349A48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98532" y="654588"/>
                  <a:ext cx="18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92A657E-A207-4753-AF28-647081BC1F07}"/>
                    </a:ext>
                  </a:extLst>
                </p14:cNvPr>
                <p14:cNvContentPartPr/>
                <p14:nvPr/>
              </p14:nvContentPartPr>
              <p14:xfrm>
                <a:off x="3707172" y="738828"/>
                <a:ext cx="360" cy="72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92A657E-A207-4753-AF28-647081BC1F0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98532" y="729828"/>
                  <a:ext cx="18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4BEC10C-DC83-42B7-B9F0-694B76087BB9}"/>
                    </a:ext>
                  </a:extLst>
                </p14:cNvPr>
                <p14:cNvContentPartPr/>
                <p14:nvPr/>
              </p14:nvContentPartPr>
              <p14:xfrm>
                <a:off x="3856932" y="600948"/>
                <a:ext cx="45720" cy="2376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4BEC10C-DC83-42B7-B9F0-694B76087BB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47932" y="591948"/>
                  <a:ext cx="63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00488C8-B179-4DB3-9A84-832D39C5EA54}"/>
                    </a:ext>
                  </a:extLst>
                </p14:cNvPr>
                <p14:cNvContentPartPr/>
                <p14:nvPr/>
              </p14:nvContentPartPr>
              <p14:xfrm>
                <a:off x="3819852" y="751068"/>
                <a:ext cx="46800" cy="3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00488C8-B179-4DB3-9A84-832D39C5EA5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11212" y="742068"/>
                  <a:ext cx="64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738F07B-E648-4CB7-9DB8-FF3844F3DD33}"/>
                    </a:ext>
                  </a:extLst>
                </p14:cNvPr>
                <p14:cNvContentPartPr/>
                <p14:nvPr/>
              </p14:nvContentPartPr>
              <p14:xfrm>
                <a:off x="3932532" y="698148"/>
                <a:ext cx="101520" cy="1303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738F07B-E648-4CB7-9DB8-FF3844F3DD3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23892" y="689508"/>
                  <a:ext cx="119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95B6A8F-F476-4200-A468-C0809F7E7CC1}"/>
                    </a:ext>
                  </a:extLst>
                </p14:cNvPr>
                <p14:cNvContentPartPr/>
                <p14:nvPr/>
              </p14:nvContentPartPr>
              <p14:xfrm>
                <a:off x="3694932" y="600228"/>
                <a:ext cx="60480" cy="133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95B6A8F-F476-4200-A468-C0809F7E7CC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85932" y="591588"/>
                  <a:ext cx="7812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DE0B682E-B5AA-45A2-828F-E5B85E5D8FFA}"/>
                  </a:ext>
                </a:extLst>
              </p14:cNvPr>
              <p14:cNvContentPartPr/>
              <p14:nvPr/>
            </p14:nvContentPartPr>
            <p14:xfrm>
              <a:off x="4293972" y="901548"/>
              <a:ext cx="27720" cy="3204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DE0B682E-B5AA-45A2-828F-E5B85E5D8FF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284972" y="892548"/>
                <a:ext cx="4536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E599A7CD-D752-45B8-83B3-EEB684B01DD6}"/>
              </a:ext>
            </a:extLst>
          </p:cNvPr>
          <p:cNvGrpSpPr/>
          <p:nvPr/>
        </p:nvGrpSpPr>
        <p:grpSpPr>
          <a:xfrm>
            <a:off x="4784652" y="593748"/>
            <a:ext cx="192240" cy="270720"/>
            <a:chOff x="4784652" y="593748"/>
            <a:chExt cx="19224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53729A7-BBB8-4C01-8BD7-D58CAAE94D81}"/>
                    </a:ext>
                  </a:extLst>
                </p14:cNvPr>
                <p14:cNvContentPartPr/>
                <p14:nvPr/>
              </p14:nvContentPartPr>
              <p14:xfrm>
                <a:off x="4784652" y="593748"/>
                <a:ext cx="192240" cy="1483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53729A7-BBB8-4C01-8BD7-D58CAAE94D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76012" y="585108"/>
                  <a:ext cx="209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141DAF1-5BA8-46EA-887C-DA19A0DBA930}"/>
                    </a:ext>
                  </a:extLst>
                </p14:cNvPr>
                <p14:cNvContentPartPr/>
                <p14:nvPr/>
              </p14:nvContentPartPr>
              <p14:xfrm>
                <a:off x="4784652" y="626508"/>
                <a:ext cx="124920" cy="500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141DAF1-5BA8-46EA-887C-DA19A0DBA93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776012" y="617508"/>
                  <a:ext cx="142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AB6BB1A-03C8-4116-A642-89735C90FF77}"/>
                    </a:ext>
                  </a:extLst>
                </p14:cNvPr>
                <p14:cNvContentPartPr/>
                <p14:nvPr/>
              </p14:nvContentPartPr>
              <p14:xfrm>
                <a:off x="4871052" y="751068"/>
                <a:ext cx="26640" cy="103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AB6BB1A-03C8-4116-A642-89735C90FF7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62052" y="742068"/>
                  <a:ext cx="44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0879CCD-897D-4295-9FB9-6EE839D94346}"/>
                    </a:ext>
                  </a:extLst>
                </p14:cNvPr>
                <p14:cNvContentPartPr/>
                <p14:nvPr/>
              </p14:nvContentPartPr>
              <p14:xfrm>
                <a:off x="4809852" y="845028"/>
                <a:ext cx="142560" cy="194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0879CCD-897D-4295-9FB9-6EE839D9434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00852" y="836028"/>
                  <a:ext cx="16020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7F5D7EC5-697F-401D-977D-4FE93EC65508}"/>
                  </a:ext>
                </a:extLst>
              </p14:cNvPr>
              <p14:cNvContentPartPr/>
              <p14:nvPr/>
            </p14:nvContentPartPr>
            <p14:xfrm>
              <a:off x="5147892" y="726228"/>
              <a:ext cx="111600" cy="129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7F5D7EC5-697F-401D-977D-4FE93EC6550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138892" y="717228"/>
                <a:ext cx="12924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9CC62833-A163-423E-AA89-BD537E3CFF92}"/>
              </a:ext>
            </a:extLst>
          </p:cNvPr>
          <p:cNvGrpSpPr/>
          <p:nvPr/>
        </p:nvGrpSpPr>
        <p:grpSpPr>
          <a:xfrm>
            <a:off x="5460732" y="645228"/>
            <a:ext cx="619920" cy="308160"/>
            <a:chOff x="5460732" y="645228"/>
            <a:chExt cx="61992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B1B16CD-B239-4140-A980-1DD2C1F6E612}"/>
                    </a:ext>
                  </a:extLst>
                </p14:cNvPr>
                <p14:cNvContentPartPr/>
                <p14:nvPr/>
              </p14:nvContentPartPr>
              <p14:xfrm>
                <a:off x="5460732" y="688428"/>
                <a:ext cx="131040" cy="2466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B1B16CD-B239-4140-A980-1DD2C1F6E61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52092" y="679788"/>
                  <a:ext cx="148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355A572-5177-4D73-8D17-E84C1DBEBE58}"/>
                    </a:ext>
                  </a:extLst>
                </p14:cNvPr>
                <p14:cNvContentPartPr/>
                <p14:nvPr/>
              </p14:nvContentPartPr>
              <p14:xfrm>
                <a:off x="5655492" y="650988"/>
                <a:ext cx="156240" cy="2786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355A572-5177-4D73-8D17-E84C1DBEBE5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46852" y="642348"/>
                  <a:ext cx="173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7A96023-C303-407E-8DB7-51440AEA90B4}"/>
                    </a:ext>
                  </a:extLst>
                </p14:cNvPr>
                <p14:cNvContentPartPr/>
                <p14:nvPr/>
              </p14:nvContentPartPr>
              <p14:xfrm>
                <a:off x="5835852" y="645228"/>
                <a:ext cx="244800" cy="3081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7A96023-C303-407E-8DB7-51440AEA90B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27212" y="636588"/>
                  <a:ext cx="2624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928EE22-27AB-4A64-816D-51A3B6F27DDF}"/>
                    </a:ext>
                  </a:extLst>
                </p14:cNvPr>
                <p14:cNvContentPartPr/>
                <p14:nvPr/>
              </p14:nvContentPartPr>
              <p14:xfrm>
                <a:off x="5501052" y="725148"/>
                <a:ext cx="160920" cy="1774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928EE22-27AB-4A64-816D-51A3B6F27DD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92052" y="716508"/>
                  <a:ext cx="178560" cy="19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79466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3A6B22A-9D1E-4328-A6A6-13C46C9F3FA5}"/>
                  </a:ext>
                </a:extLst>
              </p14:cNvPr>
              <p14:cNvContentPartPr/>
              <p14:nvPr/>
            </p14:nvContentPartPr>
            <p14:xfrm>
              <a:off x="1941372" y="1401228"/>
              <a:ext cx="2415960" cy="403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3A6B22A-9D1E-4328-A6A6-13C46C9F3F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2372" y="1392588"/>
                <a:ext cx="24336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BA2584D-9C54-4D32-A403-AEC85B727456}"/>
                  </a:ext>
                </a:extLst>
              </p14:cNvPr>
              <p14:cNvContentPartPr/>
              <p14:nvPr/>
            </p14:nvContentPartPr>
            <p14:xfrm>
              <a:off x="2054052" y="1690668"/>
              <a:ext cx="863280" cy="381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BA2584D-9C54-4D32-A403-AEC85B7274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5052" y="1682028"/>
                <a:ext cx="8809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11258D1-18A7-4A84-95AA-38916D29416F}"/>
                  </a:ext>
                </a:extLst>
              </p14:cNvPr>
              <p14:cNvContentPartPr/>
              <p14:nvPr/>
            </p14:nvContentPartPr>
            <p14:xfrm>
              <a:off x="5448492" y="1727748"/>
              <a:ext cx="1489320" cy="763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11258D1-18A7-4A84-95AA-38916D2941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9492" y="1719108"/>
                <a:ext cx="1506960" cy="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03028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3E21369-B109-4F46-952A-87709017D45E}"/>
                  </a:ext>
                </a:extLst>
              </p14:cNvPr>
              <p14:cNvContentPartPr/>
              <p14:nvPr/>
            </p14:nvContentPartPr>
            <p14:xfrm>
              <a:off x="3920292" y="958428"/>
              <a:ext cx="131040" cy="144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3E21369-B109-4F46-952A-87709017D4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1292" y="949428"/>
                <a:ext cx="14868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86F7F689-14FB-41E7-AF09-BA91A2333CFB}"/>
              </a:ext>
            </a:extLst>
          </p:cNvPr>
          <p:cNvGrpSpPr/>
          <p:nvPr/>
        </p:nvGrpSpPr>
        <p:grpSpPr>
          <a:xfrm>
            <a:off x="837972" y="1903788"/>
            <a:ext cx="592200" cy="2338200"/>
            <a:chOff x="837972" y="1903788"/>
            <a:chExt cx="592200" cy="23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78138D6-4B2E-4DE0-AEFC-79F7E0234464}"/>
                    </a:ext>
                  </a:extLst>
                </p14:cNvPr>
                <p14:cNvContentPartPr/>
                <p14:nvPr/>
              </p14:nvContentPartPr>
              <p14:xfrm>
                <a:off x="837972" y="2028708"/>
                <a:ext cx="207360" cy="22132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78138D6-4B2E-4DE0-AEFC-79F7E02344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8972" y="2020068"/>
                  <a:ext cx="225000" cy="22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E8BAD69-36F9-444D-B60F-82C2F32C5146}"/>
                    </a:ext>
                  </a:extLst>
                </p14:cNvPr>
                <p14:cNvContentPartPr/>
                <p14:nvPr/>
              </p14:nvContentPartPr>
              <p14:xfrm>
                <a:off x="1175652" y="1903788"/>
                <a:ext cx="254520" cy="1857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E8BAD69-36F9-444D-B60F-82C2F32C51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67012" y="1894788"/>
                  <a:ext cx="27216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62A18E4-768F-4DE3-9A28-047AA8358442}"/>
                  </a:ext>
                </a:extLst>
              </p14:cNvPr>
              <p14:cNvContentPartPr/>
              <p14:nvPr/>
            </p14:nvContentPartPr>
            <p14:xfrm>
              <a:off x="1226772" y="5059908"/>
              <a:ext cx="4774320" cy="1141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62A18E4-768F-4DE3-9A28-047AA83584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8132" y="5051268"/>
                <a:ext cx="4791960" cy="1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4175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85BF855-4BC5-455D-B267-4D988FA85748}"/>
                  </a:ext>
                </a:extLst>
              </p14:cNvPr>
              <p14:cNvContentPartPr/>
              <p14:nvPr/>
            </p14:nvContentPartPr>
            <p14:xfrm>
              <a:off x="4346172" y="4497948"/>
              <a:ext cx="200880" cy="129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85BF855-4BC5-455D-B267-4D988FA85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7532" y="4488948"/>
                <a:ext cx="2185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BA6A397-FF35-4501-B62F-4C96B5AEE6F6}"/>
                  </a:ext>
                </a:extLst>
              </p14:cNvPr>
              <p14:cNvContentPartPr/>
              <p14:nvPr/>
            </p14:nvContentPartPr>
            <p14:xfrm>
              <a:off x="3721212" y="5963508"/>
              <a:ext cx="63720" cy="367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BA6A397-FF35-4501-B62F-4C96B5AEE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2212" y="5954508"/>
                <a:ext cx="8136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3332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7A2F2C7-CFF5-4847-B083-4C5C122E2B24}"/>
                  </a:ext>
                </a:extLst>
              </p14:cNvPr>
              <p14:cNvContentPartPr/>
              <p14:nvPr/>
            </p14:nvContentPartPr>
            <p14:xfrm>
              <a:off x="1690452" y="4007628"/>
              <a:ext cx="762840" cy="133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7A2F2C7-CFF5-4847-B083-4C5C122E2B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1452" y="3998628"/>
                <a:ext cx="7804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6AE141F-BEDD-46BB-AE60-F362981706F1}"/>
                  </a:ext>
                </a:extLst>
              </p14:cNvPr>
              <p14:cNvContentPartPr/>
              <p14:nvPr/>
            </p14:nvContentPartPr>
            <p14:xfrm>
              <a:off x="913932" y="4158108"/>
              <a:ext cx="62532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6AE141F-BEDD-46BB-AE60-F362981706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292" y="4149468"/>
                <a:ext cx="642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14D3D13-6D97-4BD6-96C3-8F7F63DD7E75}"/>
                  </a:ext>
                </a:extLst>
              </p14:cNvPr>
              <p14:cNvContentPartPr/>
              <p14:nvPr/>
            </p14:nvContentPartPr>
            <p14:xfrm>
              <a:off x="4934772" y="3929868"/>
              <a:ext cx="195840" cy="1033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14D3D13-6D97-4BD6-96C3-8F7F63DD7E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6132" y="3920868"/>
                <a:ext cx="21348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D21773-AFB8-46CF-9CD1-6BC3CC2D85E8}"/>
              </a:ext>
            </a:extLst>
          </p:cNvPr>
          <p:cNvGrpSpPr/>
          <p:nvPr/>
        </p:nvGrpSpPr>
        <p:grpSpPr>
          <a:xfrm>
            <a:off x="4984092" y="3613788"/>
            <a:ext cx="682560" cy="254880"/>
            <a:chOff x="4984092" y="3613788"/>
            <a:chExt cx="68256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50D8774-8C59-4FDC-9DA4-E4E84D2F019E}"/>
                    </a:ext>
                  </a:extLst>
                </p14:cNvPr>
                <p14:cNvContentPartPr/>
                <p14:nvPr/>
              </p14:nvContentPartPr>
              <p14:xfrm>
                <a:off x="4984092" y="3613788"/>
                <a:ext cx="81720" cy="207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50D8774-8C59-4FDC-9DA4-E4E84D2F01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75452" y="3605148"/>
                  <a:ext cx="99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A4F8E8D-ECF5-4BFF-A2C4-DB261D017490}"/>
                    </a:ext>
                  </a:extLst>
                </p14:cNvPr>
                <p14:cNvContentPartPr/>
                <p14:nvPr/>
              </p14:nvContentPartPr>
              <p14:xfrm>
                <a:off x="5010012" y="3707388"/>
                <a:ext cx="103680" cy="205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A4F8E8D-ECF5-4BFF-A2C4-DB261D0174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01372" y="3698748"/>
                  <a:ext cx="121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A3FAB57-92D6-4E76-AB63-770C2C5E873C}"/>
                    </a:ext>
                  </a:extLst>
                </p14:cNvPr>
                <p14:cNvContentPartPr/>
                <p14:nvPr/>
              </p14:nvContentPartPr>
              <p14:xfrm>
                <a:off x="5121972" y="3657348"/>
                <a:ext cx="26640" cy="2113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A3FAB57-92D6-4E76-AB63-770C2C5E87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13332" y="3648348"/>
                  <a:ext cx="44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2D54A18-64AB-404E-A9B0-496053902479}"/>
                    </a:ext>
                  </a:extLst>
                </p14:cNvPr>
                <p14:cNvContentPartPr/>
                <p14:nvPr/>
              </p14:nvContentPartPr>
              <p14:xfrm>
                <a:off x="5248332" y="3664908"/>
                <a:ext cx="67320" cy="54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2D54A18-64AB-404E-A9B0-4960539024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39332" y="3655908"/>
                  <a:ext cx="84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69F0C78-D91F-4D8F-9CE0-A13FF0E06A8A}"/>
                    </a:ext>
                  </a:extLst>
                </p14:cNvPr>
                <p14:cNvContentPartPr/>
                <p14:nvPr/>
              </p14:nvContentPartPr>
              <p14:xfrm>
                <a:off x="5248332" y="3707388"/>
                <a:ext cx="360" cy="338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69F0C78-D91F-4D8F-9CE0-A13FF0E06A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39332" y="3698748"/>
                  <a:ext cx="18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B78D364-5E12-47D8-990A-299697ABEEFF}"/>
                    </a:ext>
                  </a:extLst>
                </p14:cNvPr>
                <p14:cNvContentPartPr/>
                <p14:nvPr/>
              </p14:nvContentPartPr>
              <p14:xfrm>
                <a:off x="5290452" y="3669588"/>
                <a:ext cx="7920" cy="91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B78D364-5E12-47D8-990A-299697ABEE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81452" y="3660948"/>
                  <a:ext cx="25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C6CE6A6-5412-4019-A1F5-D8557DB1C584}"/>
                    </a:ext>
                  </a:extLst>
                </p14:cNvPr>
                <p14:cNvContentPartPr/>
                <p14:nvPr/>
              </p14:nvContentPartPr>
              <p14:xfrm>
                <a:off x="5223132" y="3770028"/>
                <a:ext cx="88200" cy="230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C6CE6A6-5412-4019-A1F5-D8557DB1C5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14132" y="3761028"/>
                  <a:ext cx="105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8D906A4-5F86-48AA-B8B0-B88BB56D886A}"/>
                    </a:ext>
                  </a:extLst>
                </p14:cNvPr>
                <p14:cNvContentPartPr/>
                <p14:nvPr/>
              </p14:nvContentPartPr>
              <p14:xfrm>
                <a:off x="5310612" y="3757068"/>
                <a:ext cx="46440" cy="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8D906A4-5F86-48AA-B8B0-B88BB56D88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01972" y="3748428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8928C98-93C7-4ACD-92D6-BB1203DAA210}"/>
                    </a:ext>
                  </a:extLst>
                </p14:cNvPr>
                <p14:cNvContentPartPr/>
                <p14:nvPr/>
              </p14:nvContentPartPr>
              <p14:xfrm>
                <a:off x="5398452" y="3632148"/>
                <a:ext cx="360" cy="1994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8928C98-93C7-4ACD-92D6-BB1203DAA2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89452" y="3623508"/>
                  <a:ext cx="1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9772FBD-1A30-4CB1-A0A7-4CD8F3C481C1}"/>
                    </a:ext>
                  </a:extLst>
                </p14:cNvPr>
                <p14:cNvContentPartPr/>
                <p14:nvPr/>
              </p14:nvContentPartPr>
              <p14:xfrm>
                <a:off x="5498532" y="3707388"/>
                <a:ext cx="2520" cy="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9772FBD-1A30-4CB1-A0A7-4CD8F3C481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89892" y="3698748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955B48-F751-4C8A-A393-987BE6E7EC84}"/>
                    </a:ext>
                  </a:extLst>
                </p14:cNvPr>
                <p14:cNvContentPartPr/>
                <p14:nvPr/>
              </p14:nvContentPartPr>
              <p14:xfrm>
                <a:off x="5511132" y="3757068"/>
                <a:ext cx="360" cy="25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955B48-F751-4C8A-A393-987BE6E7EC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02132" y="3748428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7B561B5-18B9-4495-830A-3E5859860B24}"/>
                    </a:ext>
                  </a:extLst>
                </p14:cNvPr>
                <p14:cNvContentPartPr/>
                <p14:nvPr/>
              </p14:nvContentPartPr>
              <p14:xfrm>
                <a:off x="5573412" y="3663828"/>
                <a:ext cx="93240" cy="107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7B561B5-18B9-4495-830A-3E5859860B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4772" y="3655188"/>
                  <a:ext cx="11088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CEF8603-B09D-4936-ACAD-DF6D7B365EE9}"/>
                  </a:ext>
                </a:extLst>
              </p14:cNvPr>
              <p14:cNvContentPartPr/>
              <p14:nvPr/>
            </p14:nvContentPartPr>
            <p14:xfrm>
              <a:off x="5848452" y="3870468"/>
              <a:ext cx="51120" cy="8568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CEF8603-B09D-4936-ACAD-DF6D7B365E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39452" y="3861468"/>
                <a:ext cx="6876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6093E74B-2AFD-4806-B1D5-2674C373B9BA}"/>
              </a:ext>
            </a:extLst>
          </p:cNvPr>
          <p:cNvGrpSpPr/>
          <p:nvPr/>
        </p:nvGrpSpPr>
        <p:grpSpPr>
          <a:xfrm>
            <a:off x="6087132" y="3569868"/>
            <a:ext cx="1040760" cy="383760"/>
            <a:chOff x="6087132" y="3569868"/>
            <a:chExt cx="104076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B5487F6-6BDF-4248-848F-150BFB86C421}"/>
                    </a:ext>
                  </a:extLst>
                </p14:cNvPr>
                <p14:cNvContentPartPr/>
                <p14:nvPr/>
              </p14:nvContentPartPr>
              <p14:xfrm>
                <a:off x="6087132" y="3669588"/>
                <a:ext cx="85680" cy="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B5487F6-6BDF-4248-848F-150BFB86C4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78132" y="3660948"/>
                  <a:ext cx="103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E065D20-C23E-426A-8FBF-4A1E32569818}"/>
                    </a:ext>
                  </a:extLst>
                </p14:cNvPr>
                <p14:cNvContentPartPr/>
                <p14:nvPr/>
              </p14:nvContentPartPr>
              <p14:xfrm>
                <a:off x="6099732" y="3719988"/>
                <a:ext cx="109080" cy="1540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E065D20-C23E-426A-8FBF-4A1E325698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91092" y="3710988"/>
                  <a:ext cx="12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B7B9EE3-1930-44A3-AF9B-27C6BF27A2D5}"/>
                    </a:ext>
                  </a:extLst>
                </p14:cNvPr>
                <p14:cNvContentPartPr/>
                <p14:nvPr/>
              </p14:nvContentPartPr>
              <p14:xfrm>
                <a:off x="6124932" y="3757428"/>
                <a:ext cx="59760" cy="129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B7B9EE3-1930-44A3-AF9B-27C6BF27A2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6292" y="3748428"/>
                  <a:ext cx="77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89DE3E4-2A78-4AE9-981C-F73C2AEE8351}"/>
                    </a:ext>
                  </a:extLst>
                </p14:cNvPr>
                <p14:cNvContentPartPr/>
                <p14:nvPr/>
              </p14:nvContentPartPr>
              <p14:xfrm>
                <a:off x="6262812" y="3742668"/>
                <a:ext cx="360" cy="25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89DE3E4-2A78-4AE9-981C-F73C2AEE83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53812" y="3734028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09BE360-FF96-4EC7-BE08-8B7FABDD8B3C}"/>
                    </a:ext>
                  </a:extLst>
                </p14:cNvPr>
                <p14:cNvContentPartPr/>
                <p14:nvPr/>
              </p14:nvContentPartPr>
              <p14:xfrm>
                <a:off x="6275052" y="3669588"/>
                <a:ext cx="15120" cy="968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09BE360-FF96-4EC7-BE08-8B7FABDD8B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66412" y="3660948"/>
                  <a:ext cx="3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027B8E8-FFD6-4D13-B7D6-BA717FCCE4FC}"/>
                    </a:ext>
                  </a:extLst>
                </p14:cNvPr>
                <p14:cNvContentPartPr/>
                <p14:nvPr/>
              </p14:nvContentPartPr>
              <p14:xfrm>
                <a:off x="6392412" y="3569868"/>
                <a:ext cx="20880" cy="2916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027B8E8-FFD6-4D13-B7D6-BA717FCCE4F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83412" y="3560868"/>
                  <a:ext cx="38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3CA25F1-892F-4D84-BD87-F894955732F7}"/>
                    </a:ext>
                  </a:extLst>
                </p14:cNvPr>
                <p14:cNvContentPartPr/>
                <p14:nvPr/>
              </p14:nvContentPartPr>
              <p14:xfrm>
                <a:off x="6350292" y="3907548"/>
                <a:ext cx="77760" cy="460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3CA25F1-892F-4D84-BD87-F894955732F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41652" y="3898548"/>
                  <a:ext cx="95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B2DCE9F-2735-467C-895D-101093AD4AD8}"/>
                    </a:ext>
                  </a:extLst>
                </p14:cNvPr>
                <p14:cNvContentPartPr/>
                <p14:nvPr/>
              </p14:nvContentPartPr>
              <p14:xfrm>
                <a:off x="6507252" y="3719988"/>
                <a:ext cx="81720" cy="1058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B2DCE9F-2735-467C-895D-101093AD4A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98252" y="3710988"/>
                  <a:ext cx="99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AA2A1B5-FC5E-4834-84E8-1B116A257640}"/>
                    </a:ext>
                  </a:extLst>
                </p14:cNvPr>
                <p14:cNvContentPartPr/>
                <p14:nvPr/>
              </p14:nvContentPartPr>
              <p14:xfrm>
                <a:off x="6575652" y="3807468"/>
                <a:ext cx="61560" cy="554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AA2A1B5-FC5E-4834-84E8-1B116A25764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67012" y="3798468"/>
                  <a:ext cx="79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4388E13-428E-4C60-9246-E7C28F15E956}"/>
                    </a:ext>
                  </a:extLst>
                </p14:cNvPr>
                <p14:cNvContentPartPr/>
                <p14:nvPr/>
              </p14:nvContentPartPr>
              <p14:xfrm>
                <a:off x="6488172" y="3910068"/>
                <a:ext cx="88920" cy="230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4388E13-428E-4C60-9246-E7C28F15E95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79172" y="3901068"/>
                  <a:ext cx="106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14DF682-F71A-44EF-B118-92559CBE8C1C}"/>
                    </a:ext>
                  </a:extLst>
                </p14:cNvPr>
                <p14:cNvContentPartPr/>
                <p14:nvPr/>
              </p14:nvContentPartPr>
              <p14:xfrm>
                <a:off x="6663132" y="3732228"/>
                <a:ext cx="85680" cy="3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14DF682-F71A-44EF-B118-92559CBE8C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54492" y="3723228"/>
                  <a:ext cx="103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56B96FB-8F8A-46E7-8DF8-E76B847F5750}"/>
                    </a:ext>
                  </a:extLst>
                </p14:cNvPr>
                <p14:cNvContentPartPr/>
                <p14:nvPr/>
              </p14:nvContentPartPr>
              <p14:xfrm>
                <a:off x="6707052" y="3744468"/>
                <a:ext cx="172080" cy="1058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56B96FB-8F8A-46E7-8DF8-E76B847F575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98412" y="3735468"/>
                  <a:ext cx="189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A2950C3-2552-4E47-A3E6-7D994E986E17}"/>
                    </a:ext>
                  </a:extLst>
                </p14:cNvPr>
                <p14:cNvContentPartPr/>
                <p14:nvPr/>
              </p14:nvContentPartPr>
              <p14:xfrm>
                <a:off x="6751332" y="3819708"/>
                <a:ext cx="129960" cy="864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A2950C3-2552-4E47-A3E6-7D994E986E1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42332" y="3811068"/>
                  <a:ext cx="147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FC691A0-4457-4B44-9205-C58336BE2D53}"/>
                    </a:ext>
                  </a:extLst>
                </p14:cNvPr>
                <p14:cNvContentPartPr/>
                <p14:nvPr/>
              </p14:nvContentPartPr>
              <p14:xfrm>
                <a:off x="6751332" y="3669588"/>
                <a:ext cx="113760" cy="230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FC691A0-4457-4B44-9205-C58336BE2D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42332" y="3660948"/>
                  <a:ext cx="131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4679F12-FE6D-4A9E-94DA-95B91A9C0BE1}"/>
                    </a:ext>
                  </a:extLst>
                </p14:cNvPr>
                <p14:cNvContentPartPr/>
                <p14:nvPr/>
              </p14:nvContentPartPr>
              <p14:xfrm>
                <a:off x="6838812" y="3845268"/>
                <a:ext cx="46440" cy="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4679F12-FE6D-4A9E-94DA-95B91A9C0B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30172" y="3836628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23BB12F-DA55-4D74-9F28-05C8EF02906F}"/>
                    </a:ext>
                  </a:extLst>
                </p14:cNvPr>
                <p14:cNvContentPartPr/>
                <p14:nvPr/>
              </p14:nvContentPartPr>
              <p14:xfrm>
                <a:off x="6926652" y="3694788"/>
                <a:ext cx="360" cy="1746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23BB12F-DA55-4D74-9F28-05C8EF0290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17652" y="3685788"/>
                  <a:ext cx="18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3EDD679-256E-4FEB-B6FA-A8F804B7E532}"/>
                    </a:ext>
                  </a:extLst>
                </p14:cNvPr>
                <p14:cNvContentPartPr/>
                <p14:nvPr/>
              </p14:nvContentPartPr>
              <p14:xfrm>
                <a:off x="6988932" y="3732228"/>
                <a:ext cx="2520" cy="3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3EDD679-256E-4FEB-B6FA-A8F804B7E5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80292" y="3723228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1D095F2-2177-4E6C-A8B2-D94D60650B49}"/>
                    </a:ext>
                  </a:extLst>
                </p14:cNvPr>
                <p14:cNvContentPartPr/>
                <p14:nvPr/>
              </p14:nvContentPartPr>
              <p14:xfrm>
                <a:off x="7001892" y="3770028"/>
                <a:ext cx="2520" cy="3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1D095F2-2177-4E6C-A8B2-D94D60650B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92892" y="3761028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8176392-B5AA-4A62-964F-528915258A49}"/>
                    </a:ext>
                  </a:extLst>
                </p14:cNvPr>
                <p14:cNvContentPartPr/>
                <p14:nvPr/>
              </p14:nvContentPartPr>
              <p14:xfrm>
                <a:off x="7026732" y="3710268"/>
                <a:ext cx="101160" cy="954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8176392-B5AA-4A62-964F-528915258A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18092" y="3701268"/>
                  <a:ext cx="118800" cy="11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98531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351B52D-3C3F-48FE-8EE5-2EA3ADEFDF99}"/>
              </a:ext>
            </a:extLst>
          </p:cNvPr>
          <p:cNvGrpSpPr/>
          <p:nvPr/>
        </p:nvGrpSpPr>
        <p:grpSpPr>
          <a:xfrm>
            <a:off x="3630492" y="4433868"/>
            <a:ext cx="127080" cy="1937880"/>
            <a:chOff x="3630492" y="4433868"/>
            <a:chExt cx="127080" cy="193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214891C-49D9-4DD7-B03B-DB5218FC3756}"/>
                    </a:ext>
                  </a:extLst>
                </p14:cNvPr>
                <p14:cNvContentPartPr/>
                <p14:nvPr/>
              </p14:nvContentPartPr>
              <p14:xfrm>
                <a:off x="3630492" y="4433868"/>
                <a:ext cx="127080" cy="14018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214891C-49D9-4DD7-B03B-DB5218FC37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1852" y="4424868"/>
                  <a:ext cx="144720" cy="14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48A54BF-C4BF-4183-8137-53681C58F72E}"/>
                    </a:ext>
                  </a:extLst>
                </p14:cNvPr>
                <p14:cNvContentPartPr/>
                <p14:nvPr/>
              </p14:nvContentPartPr>
              <p14:xfrm>
                <a:off x="3717612" y="6062148"/>
                <a:ext cx="17280" cy="3096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48A54BF-C4BF-4183-8137-53681C58F7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08972" y="6053508"/>
                  <a:ext cx="3492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109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359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2EF1E8A-8C92-4FFE-A73F-0EE31EF8F14D}"/>
                  </a:ext>
                </a:extLst>
              </p14:cNvPr>
              <p14:cNvContentPartPr/>
              <p14:nvPr/>
            </p14:nvContentPartPr>
            <p14:xfrm>
              <a:off x="6287652" y="2223828"/>
              <a:ext cx="219600" cy="1634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2EF1E8A-8C92-4FFE-A73F-0EE31EF8F1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8652" y="2214828"/>
                <a:ext cx="23724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7E1177-B5C4-45A3-ABF1-5681E73CD493}"/>
              </a:ext>
            </a:extLst>
          </p:cNvPr>
          <p:cNvGrpSpPr/>
          <p:nvPr/>
        </p:nvGrpSpPr>
        <p:grpSpPr>
          <a:xfrm>
            <a:off x="1828332" y="4081068"/>
            <a:ext cx="839880" cy="301680"/>
            <a:chOff x="1828332" y="4081068"/>
            <a:chExt cx="83988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D0BE7F7-B217-4C46-BEF3-68800AB2B899}"/>
                    </a:ext>
                  </a:extLst>
                </p14:cNvPr>
                <p14:cNvContentPartPr/>
                <p14:nvPr/>
              </p14:nvContentPartPr>
              <p14:xfrm>
                <a:off x="1828332" y="4133268"/>
                <a:ext cx="422280" cy="3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D0BE7F7-B217-4C46-BEF3-68800AB2B8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9332" y="4124268"/>
                  <a:ext cx="439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729911A-07B5-4BC1-BE82-58C0978C9003}"/>
                    </a:ext>
                  </a:extLst>
                </p14:cNvPr>
                <p14:cNvContentPartPr/>
                <p14:nvPr/>
              </p14:nvContentPartPr>
              <p14:xfrm>
                <a:off x="1941372" y="4133268"/>
                <a:ext cx="223560" cy="388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729911A-07B5-4BC1-BE82-58C0978C90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32372" y="4124268"/>
                  <a:ext cx="241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55B47DA-6B23-4D9E-BDFF-FBEA97AC1591}"/>
                    </a:ext>
                  </a:extLst>
                </p14:cNvPr>
                <p14:cNvContentPartPr/>
                <p14:nvPr/>
              </p14:nvContentPartPr>
              <p14:xfrm>
                <a:off x="2319372" y="4081068"/>
                <a:ext cx="117000" cy="1292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55B47DA-6B23-4D9E-BDFF-FBEA97AC15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10732" y="4072428"/>
                  <a:ext cx="134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D9259C9-466D-42A7-97B7-CC845272277E}"/>
                    </a:ext>
                  </a:extLst>
                </p14:cNvPr>
                <p14:cNvContentPartPr/>
                <p14:nvPr/>
              </p14:nvContentPartPr>
              <p14:xfrm>
                <a:off x="2392092" y="4145868"/>
                <a:ext cx="32040" cy="40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D9259C9-466D-42A7-97B7-CC845272277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83092" y="4137228"/>
                  <a:ext cx="49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D827783-6B3F-44C0-A81A-0985542DE55C}"/>
                    </a:ext>
                  </a:extLst>
                </p14:cNvPr>
                <p14:cNvContentPartPr/>
                <p14:nvPr/>
              </p14:nvContentPartPr>
              <p14:xfrm>
                <a:off x="2316852" y="4220388"/>
                <a:ext cx="111960" cy="385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D827783-6B3F-44C0-A81A-0985542DE55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07852" y="4211388"/>
                  <a:ext cx="129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6F616AD-6EEB-4B3E-B894-BD414AE48B3C}"/>
                    </a:ext>
                  </a:extLst>
                </p14:cNvPr>
                <p14:cNvContentPartPr/>
                <p14:nvPr/>
              </p14:nvContentPartPr>
              <p14:xfrm>
                <a:off x="2366892" y="4220748"/>
                <a:ext cx="360" cy="230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6F616AD-6EEB-4B3E-B894-BD414AE48B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58252" y="4211748"/>
                  <a:ext cx="18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110CB0D-F2D5-4C13-9ABB-6CED121DB958}"/>
                    </a:ext>
                  </a:extLst>
                </p14:cNvPr>
                <p14:cNvContentPartPr/>
                <p14:nvPr/>
              </p14:nvContentPartPr>
              <p14:xfrm>
                <a:off x="2366892" y="4270788"/>
                <a:ext cx="11880" cy="230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110CB0D-F2D5-4C13-9ABB-6CED121DB95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8252" y="4262148"/>
                  <a:ext cx="29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2EB93B1-C3FA-4E5E-88DC-0BA13CC2E5B0}"/>
                    </a:ext>
                  </a:extLst>
                </p14:cNvPr>
                <p14:cNvContentPartPr/>
                <p14:nvPr/>
              </p14:nvContentPartPr>
              <p14:xfrm>
                <a:off x="2329452" y="4295988"/>
                <a:ext cx="85320" cy="651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2EB93B1-C3FA-4E5E-88DC-0BA13CC2E5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20812" y="4286988"/>
                  <a:ext cx="102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3105A24-DE5E-4390-AE7D-F83E9B5C0236}"/>
                    </a:ext>
                  </a:extLst>
                </p14:cNvPr>
                <p14:cNvContentPartPr/>
                <p14:nvPr/>
              </p14:nvContentPartPr>
              <p14:xfrm>
                <a:off x="2509092" y="4089708"/>
                <a:ext cx="101520" cy="1947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3105A24-DE5E-4390-AE7D-F83E9B5C02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00452" y="4080708"/>
                  <a:ext cx="119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5AE6CC0-0D08-4EE6-9E17-380B5CBD93F6}"/>
                    </a:ext>
                  </a:extLst>
                </p14:cNvPr>
                <p14:cNvContentPartPr/>
                <p14:nvPr/>
              </p14:nvContentPartPr>
              <p14:xfrm>
                <a:off x="2551932" y="4183308"/>
                <a:ext cx="24480" cy="79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5AE6CC0-0D08-4EE6-9E17-380B5CBD93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43292" y="4174308"/>
                  <a:ext cx="42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BC109F6-08C2-48A8-A153-4F5B9BB74460}"/>
                    </a:ext>
                  </a:extLst>
                </p14:cNvPr>
                <p14:cNvContentPartPr/>
                <p14:nvPr/>
              </p14:nvContentPartPr>
              <p14:xfrm>
                <a:off x="2622492" y="4082868"/>
                <a:ext cx="45720" cy="2998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BC109F6-08C2-48A8-A153-4F5B9BB744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13492" y="4074228"/>
                  <a:ext cx="6336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AA4C56-B4D8-4ADE-89C7-9357A5550EC6}"/>
              </a:ext>
            </a:extLst>
          </p:cNvPr>
          <p:cNvGrpSpPr/>
          <p:nvPr/>
        </p:nvGrpSpPr>
        <p:grpSpPr>
          <a:xfrm>
            <a:off x="2767932" y="3932748"/>
            <a:ext cx="412920" cy="389880"/>
            <a:chOff x="2767932" y="3932748"/>
            <a:chExt cx="41292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5CC09E4-0689-4F44-908F-21E8D538029D}"/>
                    </a:ext>
                  </a:extLst>
                </p14:cNvPr>
                <p14:cNvContentPartPr/>
                <p14:nvPr/>
              </p14:nvContentPartPr>
              <p14:xfrm>
                <a:off x="2780172" y="4070628"/>
                <a:ext cx="360" cy="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5CC09E4-0689-4F44-908F-21E8D53802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71532" y="40616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4D2C379-4E41-4376-B6B2-EB0DF0544F8C}"/>
                    </a:ext>
                  </a:extLst>
                </p14:cNvPr>
                <p14:cNvContentPartPr/>
                <p14:nvPr/>
              </p14:nvContentPartPr>
              <p14:xfrm>
                <a:off x="2767932" y="4133268"/>
                <a:ext cx="360" cy="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4D2C379-4E41-4376-B6B2-EB0DF0544F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59292" y="41242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22E3939-02DC-4B35-A131-AB511B6A858E}"/>
                    </a:ext>
                  </a:extLst>
                </p14:cNvPr>
                <p14:cNvContentPartPr/>
                <p14:nvPr/>
              </p14:nvContentPartPr>
              <p14:xfrm>
                <a:off x="2870532" y="4020588"/>
                <a:ext cx="10440" cy="1396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22E3939-02DC-4B35-A131-AB511B6A85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61892" y="4011588"/>
                  <a:ext cx="28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587A3BB-8821-4353-8993-4CA7D71D19B7}"/>
                    </a:ext>
                  </a:extLst>
                </p14:cNvPr>
                <p14:cNvContentPartPr/>
                <p14:nvPr/>
              </p14:nvContentPartPr>
              <p14:xfrm>
                <a:off x="2965572" y="3952908"/>
                <a:ext cx="164880" cy="1782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587A3BB-8821-4353-8993-4CA7D71D19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6572" y="3944268"/>
                  <a:ext cx="182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E65CF65-629F-45E5-81B7-8EFAB4F28EE8}"/>
                    </a:ext>
                  </a:extLst>
                </p14:cNvPr>
                <p14:cNvContentPartPr/>
                <p14:nvPr/>
              </p14:nvContentPartPr>
              <p14:xfrm>
                <a:off x="2981052" y="4052988"/>
                <a:ext cx="118800" cy="54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E65CF65-629F-45E5-81B7-8EFAB4F28E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72052" y="4043988"/>
                  <a:ext cx="136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A314011-BED5-4F19-859C-67A39831DB7A}"/>
                    </a:ext>
                  </a:extLst>
                </p14:cNvPr>
                <p14:cNvContentPartPr/>
                <p14:nvPr/>
              </p14:nvContentPartPr>
              <p14:xfrm>
                <a:off x="3155652" y="3932748"/>
                <a:ext cx="13680" cy="1987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A314011-BED5-4F19-859C-67A39831DB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46652" y="3924108"/>
                  <a:ext cx="31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5590CEA-4EC2-434A-AC5D-A30F63286F18}"/>
                    </a:ext>
                  </a:extLst>
                </p14:cNvPr>
                <p14:cNvContentPartPr/>
                <p14:nvPr/>
              </p14:nvContentPartPr>
              <p14:xfrm>
                <a:off x="3055212" y="4171068"/>
                <a:ext cx="125640" cy="151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5590CEA-4EC2-434A-AC5D-A30F63286F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46572" y="4162068"/>
                  <a:ext cx="14328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D132CA7-E817-4D7B-806D-C1AD76B63458}"/>
              </a:ext>
            </a:extLst>
          </p:cNvPr>
          <p:cNvGrpSpPr/>
          <p:nvPr/>
        </p:nvGrpSpPr>
        <p:grpSpPr>
          <a:xfrm>
            <a:off x="2428920" y="3365040"/>
            <a:ext cx="1034280" cy="367560"/>
            <a:chOff x="2428920" y="3365040"/>
            <a:chExt cx="10342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5E5EA08-F475-44E1-8E33-54B21E41C98E}"/>
                    </a:ext>
                  </a:extLst>
                </p14:cNvPr>
                <p14:cNvContentPartPr/>
                <p14:nvPr/>
              </p14:nvContentPartPr>
              <p14:xfrm>
                <a:off x="2428920" y="3600480"/>
                <a:ext cx="147240" cy="961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5E5EA08-F475-44E1-8E33-54B21E41C9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20280" y="3591840"/>
                  <a:ext cx="164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8267440-9C9F-4886-9B11-3052B5FEE90F}"/>
                    </a:ext>
                  </a:extLst>
                </p14:cNvPr>
                <p14:cNvContentPartPr/>
                <p14:nvPr/>
              </p14:nvContentPartPr>
              <p14:xfrm>
                <a:off x="2626560" y="3515880"/>
                <a:ext cx="104040" cy="2113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8267440-9C9F-4886-9B11-3052B5FEE9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17560" y="3506880"/>
                  <a:ext cx="121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2D077B7-D767-4E16-A83F-1669C0505C95}"/>
                    </a:ext>
                  </a:extLst>
                </p14:cNvPr>
                <p14:cNvContentPartPr/>
                <p14:nvPr/>
              </p14:nvContentPartPr>
              <p14:xfrm>
                <a:off x="2552400" y="3618840"/>
                <a:ext cx="125640" cy="3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2D077B7-D767-4E16-A83F-1669C0505C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43760" y="3610200"/>
                  <a:ext cx="143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5BCAD538-6545-475C-A13D-85F72877CCC2}"/>
                    </a:ext>
                  </a:extLst>
                </p14:cNvPr>
                <p14:cNvContentPartPr/>
                <p14:nvPr/>
              </p14:nvContentPartPr>
              <p14:xfrm>
                <a:off x="2729160" y="3453600"/>
                <a:ext cx="140760" cy="2790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5BCAD538-6545-475C-A13D-85F72877CC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20520" y="3444600"/>
                  <a:ext cx="158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DD0D773-9F83-4305-9324-F8ECF1D26350}"/>
                    </a:ext>
                  </a:extLst>
                </p14:cNvPr>
                <p14:cNvContentPartPr/>
                <p14:nvPr/>
              </p14:nvContentPartPr>
              <p14:xfrm>
                <a:off x="2666520" y="3634680"/>
                <a:ext cx="90360" cy="356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DD0D773-9F83-4305-9324-F8ECF1D263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57880" y="3625680"/>
                  <a:ext cx="108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B0F323F-A249-4AC2-A69C-CE3F01C422A6}"/>
                    </a:ext>
                  </a:extLst>
                </p14:cNvPr>
                <p14:cNvContentPartPr/>
                <p14:nvPr/>
              </p14:nvContentPartPr>
              <p14:xfrm>
                <a:off x="2958480" y="3365040"/>
                <a:ext cx="14400" cy="2782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B0F323F-A249-4AC2-A69C-CE3F01C422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49480" y="3356040"/>
                  <a:ext cx="32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CFB9CFD-E5CE-4304-981A-064CB90AD6CB}"/>
                    </a:ext>
                  </a:extLst>
                </p14:cNvPr>
                <p14:cNvContentPartPr/>
                <p14:nvPr/>
              </p14:nvContentPartPr>
              <p14:xfrm>
                <a:off x="3022200" y="3453960"/>
                <a:ext cx="23040" cy="3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CFB9CFD-E5CE-4304-981A-064CB90AD6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13560" y="3444960"/>
                  <a:ext cx="4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2B88657-89C6-44D2-A1F5-935C33B974CB}"/>
                    </a:ext>
                  </a:extLst>
                </p14:cNvPr>
                <p14:cNvContentPartPr/>
                <p14:nvPr/>
              </p14:nvContentPartPr>
              <p14:xfrm>
                <a:off x="3052440" y="3568440"/>
                <a:ext cx="7920" cy="918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2B88657-89C6-44D2-A1F5-935C33B974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43800" y="3559800"/>
                  <a:ext cx="25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E6A137B-9584-4467-AC7D-91DFF52C19C2}"/>
                    </a:ext>
                  </a:extLst>
                </p14:cNvPr>
                <p14:cNvContentPartPr/>
                <p14:nvPr/>
              </p14:nvContentPartPr>
              <p14:xfrm>
                <a:off x="3111120" y="3460800"/>
                <a:ext cx="102600" cy="1821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E6A137B-9584-4467-AC7D-91DFF52C19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02120" y="3451800"/>
                  <a:ext cx="120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45F9E50F-2993-4CE7-81E2-5938EFA18263}"/>
                    </a:ext>
                  </a:extLst>
                </p14:cNvPr>
                <p14:cNvContentPartPr/>
                <p14:nvPr/>
              </p14:nvContentPartPr>
              <p14:xfrm>
                <a:off x="3290400" y="3470160"/>
                <a:ext cx="172800" cy="2026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45F9E50F-2993-4CE7-81E2-5938EFA1826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1760" y="3461160"/>
                  <a:ext cx="19044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AEE9D748-95CA-490F-8369-A856C2C8826D}"/>
                  </a:ext>
                </a:extLst>
              </p14:cNvPr>
              <p14:cNvContentPartPr/>
              <p14:nvPr/>
            </p14:nvContentPartPr>
            <p14:xfrm>
              <a:off x="2183760" y="3819360"/>
              <a:ext cx="173880" cy="13032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AEE9D748-95CA-490F-8369-A856C2C8826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74760" y="3810360"/>
                <a:ext cx="1915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487DDA23-C72A-4CB4-93BE-363148A53479}"/>
                  </a:ext>
                </a:extLst>
              </p14:cNvPr>
              <p14:cNvContentPartPr/>
              <p14:nvPr/>
            </p14:nvContentPartPr>
            <p14:xfrm>
              <a:off x="2273040" y="3816120"/>
              <a:ext cx="119520" cy="1461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487DDA23-C72A-4CB4-93BE-363148A5347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64040" y="3807480"/>
                <a:ext cx="1371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3C5A99F7-0A5D-4B1E-8C40-9B3368BA3A34}"/>
                  </a:ext>
                </a:extLst>
              </p14:cNvPr>
              <p14:cNvContentPartPr/>
              <p14:nvPr/>
            </p14:nvContentPartPr>
            <p14:xfrm>
              <a:off x="2285640" y="3772200"/>
              <a:ext cx="130320" cy="12996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3C5A99F7-0A5D-4B1E-8C40-9B3368BA3A3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76640" y="3763560"/>
                <a:ext cx="14796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6DF44B-575D-49D9-8D56-E74E97C3FFBC}"/>
              </a:ext>
            </a:extLst>
          </p:cNvPr>
          <p:cNvGrpSpPr/>
          <p:nvPr/>
        </p:nvGrpSpPr>
        <p:grpSpPr>
          <a:xfrm>
            <a:off x="1978812" y="4420908"/>
            <a:ext cx="881748" cy="545052"/>
            <a:chOff x="1978812" y="4420908"/>
            <a:chExt cx="881748" cy="54505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2BB0BC8-625F-44AF-8C43-1D921DD78310}"/>
                    </a:ext>
                  </a:extLst>
                </p14:cNvPr>
                <p14:cNvContentPartPr/>
                <p14:nvPr/>
              </p14:nvContentPartPr>
              <p14:xfrm>
                <a:off x="2028852" y="4458708"/>
                <a:ext cx="360" cy="3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2BB0BC8-625F-44AF-8C43-1D921DD783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20212" y="44500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8EBA671-9FF0-475C-A26D-BD6D1699854A}"/>
                    </a:ext>
                  </a:extLst>
                </p14:cNvPr>
                <p14:cNvContentPartPr/>
                <p14:nvPr/>
              </p14:nvContentPartPr>
              <p14:xfrm>
                <a:off x="1978812" y="4521348"/>
                <a:ext cx="360" cy="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8EBA671-9FF0-475C-A26D-BD6D1699854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69812" y="45123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69DB621-8741-4391-B4AA-92C2EFFE5C90}"/>
                    </a:ext>
                  </a:extLst>
                </p14:cNvPr>
                <p14:cNvContentPartPr/>
                <p14:nvPr/>
              </p14:nvContentPartPr>
              <p14:xfrm>
                <a:off x="2091492" y="4420908"/>
                <a:ext cx="85320" cy="1022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69DB621-8741-4391-B4AA-92C2EFFE5C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82492" y="4412268"/>
                  <a:ext cx="102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32C257C-705A-4E93-83A1-242DE8C30317}"/>
                    </a:ext>
                  </a:extLst>
                </p14:cNvPr>
                <p14:cNvContentPartPr/>
                <p14:nvPr/>
              </p14:nvContentPartPr>
              <p14:xfrm>
                <a:off x="2066292" y="4571388"/>
                <a:ext cx="136800" cy="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32C257C-705A-4E93-83A1-242DE8C303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57652" y="4562748"/>
                  <a:ext cx="154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9B11804-D9C8-4442-9B6B-2ABA3D4E3F01}"/>
                    </a:ext>
                  </a:extLst>
                </p14:cNvPr>
                <p14:cNvContentPartPr/>
                <p14:nvPr/>
              </p14:nvContentPartPr>
              <p14:xfrm>
                <a:off x="2160972" y="4559148"/>
                <a:ext cx="43560" cy="810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9B11804-D9C8-4442-9B6B-2ABA3D4E3F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52332" y="4550508"/>
                  <a:ext cx="61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940E7D2-0441-4B83-B326-209802B0F8BB}"/>
                    </a:ext>
                  </a:extLst>
                </p14:cNvPr>
                <p14:cNvContentPartPr/>
                <p14:nvPr/>
              </p14:nvContentPartPr>
              <p14:xfrm>
                <a:off x="2241972" y="4472028"/>
                <a:ext cx="162360" cy="49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940E7D2-0441-4B83-B326-209802B0F8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32972" y="4463388"/>
                  <a:ext cx="180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C9C6C10-FB9F-4928-BA77-B7BCBE256BC6}"/>
                    </a:ext>
                  </a:extLst>
                </p14:cNvPr>
                <p14:cNvContentPartPr/>
                <p14:nvPr/>
              </p14:nvContentPartPr>
              <p14:xfrm>
                <a:off x="2362572" y="4471668"/>
                <a:ext cx="29520" cy="428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C9C6C10-FB9F-4928-BA77-B7BCBE256BC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53932" y="4462668"/>
                  <a:ext cx="47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E33ED13-A070-43CE-88D4-54422F38A7C7}"/>
                    </a:ext>
                  </a:extLst>
                </p14:cNvPr>
                <p14:cNvContentPartPr/>
                <p14:nvPr/>
              </p14:nvContentPartPr>
              <p14:xfrm>
                <a:off x="2316852" y="4509108"/>
                <a:ext cx="360" cy="129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E33ED13-A070-43CE-88D4-54422F38A7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07852" y="4500108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F1CCED3-E221-4141-8B20-B724AC6D9F75}"/>
                    </a:ext>
                  </a:extLst>
                </p14:cNvPr>
                <p14:cNvContentPartPr/>
                <p14:nvPr/>
              </p14:nvContentPartPr>
              <p14:xfrm>
                <a:off x="2304612" y="4551228"/>
                <a:ext cx="91080" cy="334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F1CCED3-E221-4141-8B20-B724AC6D9F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95612" y="4542228"/>
                  <a:ext cx="108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3D46045-A9B5-4E87-8625-CF76299B5EC6}"/>
                    </a:ext>
                  </a:extLst>
                </p14:cNvPr>
                <p14:cNvContentPartPr/>
                <p14:nvPr/>
              </p14:nvContentPartPr>
              <p14:xfrm>
                <a:off x="2329452" y="4626468"/>
                <a:ext cx="116280" cy="79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3D46045-A9B5-4E87-8625-CF76299B5E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20812" y="4617468"/>
                  <a:ext cx="133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65714B6-21EC-447F-8C5A-B07E9CCB3515}"/>
                    </a:ext>
                  </a:extLst>
                </p14:cNvPr>
                <p14:cNvContentPartPr/>
                <p14:nvPr/>
              </p14:nvContentPartPr>
              <p14:xfrm>
                <a:off x="2222280" y="4698120"/>
                <a:ext cx="164160" cy="511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65714B6-21EC-447F-8C5A-B07E9CCB35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13280" y="4689480"/>
                  <a:ext cx="181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AB8A1C8-14CE-4D72-9D44-3A5F3BB7076B}"/>
                    </a:ext>
                  </a:extLst>
                </p14:cNvPr>
                <p14:cNvContentPartPr/>
                <p14:nvPr/>
              </p14:nvContentPartPr>
              <p14:xfrm>
                <a:off x="2298600" y="4711080"/>
                <a:ext cx="244440" cy="1130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AB8A1C8-14CE-4D72-9D44-3A5F3BB707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89600" y="4702440"/>
                  <a:ext cx="262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C4C72A2-55F7-4506-9108-A7D7C3418251}"/>
                    </a:ext>
                  </a:extLst>
                </p14:cNvPr>
                <p14:cNvContentPartPr/>
                <p14:nvPr/>
              </p14:nvContentPartPr>
              <p14:xfrm>
                <a:off x="2412720" y="4685880"/>
                <a:ext cx="170640" cy="730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C4C72A2-55F7-4506-9108-A7D7C341825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03720" y="4677240"/>
                  <a:ext cx="188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DC3A448-3861-46A6-A366-3368A019D500}"/>
                    </a:ext>
                  </a:extLst>
                </p14:cNvPr>
                <p14:cNvContentPartPr/>
                <p14:nvPr/>
              </p14:nvContentPartPr>
              <p14:xfrm>
                <a:off x="2426760" y="4660680"/>
                <a:ext cx="232200" cy="2296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DC3A448-3861-46A6-A366-3368A019D5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18120" y="4651680"/>
                  <a:ext cx="249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5941837-2287-42CA-9C70-2BC8EAE8B574}"/>
                    </a:ext>
                  </a:extLst>
                </p14:cNvPr>
                <p14:cNvContentPartPr/>
                <p14:nvPr/>
              </p14:nvContentPartPr>
              <p14:xfrm>
                <a:off x="2637720" y="4825560"/>
                <a:ext cx="119160" cy="1404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5941837-2287-42CA-9C70-2BC8EAE8B5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29080" y="4816920"/>
                  <a:ext cx="136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3871FD2-E5F2-4DD5-955F-ABEEDBF6B019}"/>
                    </a:ext>
                  </a:extLst>
                </p14:cNvPr>
                <p14:cNvContentPartPr/>
                <p14:nvPr/>
              </p14:nvContentPartPr>
              <p14:xfrm>
                <a:off x="2768400" y="4760760"/>
                <a:ext cx="92160" cy="1490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3871FD2-E5F2-4DD5-955F-ABEEDBF6B01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59400" y="4752120"/>
                  <a:ext cx="109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34BCAF6-08DF-414B-BCC3-7812F4EE30B9}"/>
                    </a:ext>
                  </a:extLst>
                </p14:cNvPr>
                <p14:cNvContentPartPr/>
                <p14:nvPr/>
              </p14:nvContentPartPr>
              <p14:xfrm>
                <a:off x="2666520" y="4812600"/>
                <a:ext cx="63720" cy="234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34BCAF6-08DF-414B-BCC3-7812F4EE30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57520" y="4803960"/>
                  <a:ext cx="813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223C03F-CC13-4E74-A784-2C8C947678BE}"/>
              </a:ext>
            </a:extLst>
          </p:cNvPr>
          <p:cNvGrpSpPr/>
          <p:nvPr/>
        </p:nvGrpSpPr>
        <p:grpSpPr>
          <a:xfrm>
            <a:off x="2945880" y="4660680"/>
            <a:ext cx="484920" cy="267840"/>
            <a:chOff x="2945880" y="4660680"/>
            <a:chExt cx="48492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01911A2D-C069-45F6-820B-61C4865C4DE7}"/>
                    </a:ext>
                  </a:extLst>
                </p14:cNvPr>
                <p14:cNvContentPartPr/>
                <p14:nvPr/>
              </p14:nvContentPartPr>
              <p14:xfrm>
                <a:off x="2945880" y="4660680"/>
                <a:ext cx="56160" cy="2098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01911A2D-C069-45F6-820B-61C4865C4DE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37240" y="4651680"/>
                  <a:ext cx="73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3C441B2-D099-4DF2-B5FA-8958CD349954}"/>
                    </a:ext>
                  </a:extLst>
                </p14:cNvPr>
                <p14:cNvContentPartPr/>
                <p14:nvPr/>
              </p14:nvContentPartPr>
              <p14:xfrm>
                <a:off x="3034800" y="4716120"/>
                <a:ext cx="39600" cy="79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3C441B2-D099-4DF2-B5FA-8958CD3499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26160" y="4707480"/>
                  <a:ext cx="57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FC7436D-8535-4654-9B07-5B794BBB1317}"/>
                    </a:ext>
                  </a:extLst>
                </p14:cNvPr>
                <p14:cNvContentPartPr/>
                <p14:nvPr/>
              </p14:nvContentPartPr>
              <p14:xfrm>
                <a:off x="3085560" y="4774800"/>
                <a:ext cx="12600" cy="741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FC7436D-8535-4654-9B07-5B794BBB131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76920" y="4765800"/>
                  <a:ext cx="30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703711C6-C21D-4F3E-BB03-C6A46D1BEB29}"/>
                    </a:ext>
                  </a:extLst>
                </p14:cNvPr>
                <p14:cNvContentPartPr/>
                <p14:nvPr/>
              </p14:nvContentPartPr>
              <p14:xfrm>
                <a:off x="3111120" y="4699560"/>
                <a:ext cx="115920" cy="1756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703711C6-C21D-4F3E-BB03-C6A46D1BEB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02120" y="4690920"/>
                  <a:ext cx="13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5D42D96-62B3-4CA2-AC22-A3AA7404232F}"/>
                    </a:ext>
                  </a:extLst>
                </p14:cNvPr>
                <p14:cNvContentPartPr/>
                <p14:nvPr/>
              </p14:nvContentPartPr>
              <p14:xfrm>
                <a:off x="3286800" y="4720800"/>
                <a:ext cx="144000" cy="2077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5D42D96-62B3-4CA2-AC22-A3AA740423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77800" y="4712160"/>
                  <a:ext cx="16164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2C1C9FBE-7AF4-44D6-8A45-3681A73398D8}"/>
                  </a:ext>
                </a:extLst>
              </p14:cNvPr>
              <p14:cNvContentPartPr/>
              <p14:nvPr/>
            </p14:nvContentPartPr>
            <p14:xfrm>
              <a:off x="481320" y="5587320"/>
              <a:ext cx="115560" cy="30528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2C1C9FBE-7AF4-44D6-8A45-3681A73398D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2320" y="5578320"/>
                <a:ext cx="133200" cy="3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5344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569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F6A21E9-8475-4420-B697-F0ED18993D31}"/>
                  </a:ext>
                </a:extLst>
              </p14:cNvPr>
              <p14:cNvContentPartPr/>
              <p14:nvPr/>
            </p14:nvContentPartPr>
            <p14:xfrm>
              <a:off x="4751640" y="735960"/>
              <a:ext cx="36000" cy="2271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F6A21E9-8475-4420-B697-F0ED18993D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3000" y="727320"/>
                <a:ext cx="536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955F7E0-BEFF-405F-B543-28B42143F366}"/>
                  </a:ext>
                </a:extLst>
              </p14:cNvPr>
              <p14:cNvContentPartPr/>
              <p14:nvPr/>
            </p14:nvContentPartPr>
            <p14:xfrm>
              <a:off x="4723920" y="686640"/>
              <a:ext cx="154800" cy="2386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955F7E0-BEFF-405F-B543-28B42143F3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4920" y="678000"/>
                <a:ext cx="1724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C1D06D1-BD51-472E-B17B-A51B0FBD7E6C}"/>
                  </a:ext>
                </a:extLst>
              </p14:cNvPr>
              <p14:cNvContentPartPr/>
              <p14:nvPr/>
            </p14:nvContentPartPr>
            <p14:xfrm>
              <a:off x="4928760" y="723720"/>
              <a:ext cx="103320" cy="218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C1D06D1-BD51-472E-B17B-A51B0FBD7E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0120" y="714720"/>
                <a:ext cx="1209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CA4B59D-09B1-4DD7-BEF9-2A937E56F5AC}"/>
                  </a:ext>
                </a:extLst>
              </p14:cNvPr>
              <p14:cNvContentPartPr/>
              <p14:nvPr/>
            </p14:nvContentPartPr>
            <p14:xfrm>
              <a:off x="5065920" y="723720"/>
              <a:ext cx="87840" cy="2570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CA4B59D-09B1-4DD7-BEF9-2A937E56F5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6920" y="714720"/>
                <a:ext cx="105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47700F9-9D02-40CF-9B6A-9068C8C48E99}"/>
                  </a:ext>
                </a:extLst>
              </p14:cNvPr>
              <p14:cNvContentPartPr/>
              <p14:nvPr/>
            </p14:nvContentPartPr>
            <p14:xfrm>
              <a:off x="5282640" y="734880"/>
              <a:ext cx="276120" cy="2034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47700F9-9D02-40CF-9B6A-9068C8C48E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73640" y="726240"/>
                <a:ext cx="2937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1131F6E-4101-453C-BF34-F52616D3194A}"/>
                  </a:ext>
                </a:extLst>
              </p14:cNvPr>
              <p14:cNvContentPartPr/>
              <p14:nvPr/>
            </p14:nvContentPartPr>
            <p14:xfrm>
              <a:off x="5765400" y="812280"/>
              <a:ext cx="9972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1131F6E-4101-453C-BF34-F52616D319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56760" y="803640"/>
                <a:ext cx="11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A662202-9FFA-43AA-AC30-E77CC481D40E}"/>
                  </a:ext>
                </a:extLst>
              </p14:cNvPr>
              <p14:cNvContentPartPr/>
              <p14:nvPr/>
            </p14:nvContentPartPr>
            <p14:xfrm>
              <a:off x="5740200" y="800040"/>
              <a:ext cx="78120" cy="2790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A662202-9FFA-43AA-AC30-E77CC481D4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31200" y="791040"/>
                <a:ext cx="957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BE5ABC0-B3E0-4A43-B375-54C9346CC6A7}"/>
                  </a:ext>
                </a:extLst>
              </p14:cNvPr>
              <p14:cNvContentPartPr/>
              <p14:nvPr/>
            </p14:nvContentPartPr>
            <p14:xfrm>
              <a:off x="5689080" y="1041600"/>
              <a:ext cx="228240" cy="504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BE5ABC0-B3E0-4A43-B375-54C9346CC6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80440" y="1032960"/>
                <a:ext cx="245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43DA47F-63F1-4FF9-A891-6BE95663DCB0}"/>
                  </a:ext>
                </a:extLst>
              </p14:cNvPr>
              <p14:cNvContentPartPr/>
              <p14:nvPr/>
            </p14:nvContentPartPr>
            <p14:xfrm>
              <a:off x="5904360" y="884280"/>
              <a:ext cx="142560" cy="180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43DA47F-63F1-4FF9-A891-6BE95663DCB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95720" y="875640"/>
                <a:ext cx="1602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ED2B888-D7B0-4C18-BC3B-545AFF26517C}"/>
                  </a:ext>
                </a:extLst>
              </p14:cNvPr>
              <p14:cNvContentPartPr/>
              <p14:nvPr/>
            </p14:nvContentPartPr>
            <p14:xfrm>
              <a:off x="6095880" y="960240"/>
              <a:ext cx="77040" cy="1778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ED2B888-D7B0-4C18-BC3B-545AFF2651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86880" y="951240"/>
                <a:ext cx="946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153624C-B5E8-47DC-824F-3A2BEB2809CB}"/>
                  </a:ext>
                </a:extLst>
              </p14:cNvPr>
              <p14:cNvContentPartPr/>
              <p14:nvPr/>
            </p14:nvContentPartPr>
            <p14:xfrm>
              <a:off x="6195240" y="931080"/>
              <a:ext cx="91440" cy="1238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153624C-B5E8-47DC-824F-3A2BEB2809C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86600" y="922440"/>
                <a:ext cx="1090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DB0E298-2224-494E-89C3-BA872F484E41}"/>
                  </a:ext>
                </a:extLst>
              </p14:cNvPr>
              <p14:cNvContentPartPr/>
              <p14:nvPr/>
            </p14:nvContentPartPr>
            <p14:xfrm>
              <a:off x="6322320" y="901200"/>
              <a:ext cx="41400" cy="1119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DB0E298-2224-494E-89C3-BA872F484E4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13680" y="892200"/>
                <a:ext cx="590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7E15610-D607-4382-A3B3-0F8950503BC2}"/>
                  </a:ext>
                </a:extLst>
              </p14:cNvPr>
              <p14:cNvContentPartPr/>
              <p14:nvPr/>
            </p14:nvContentPartPr>
            <p14:xfrm>
              <a:off x="6501960" y="748920"/>
              <a:ext cx="99720" cy="2790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7E15610-D607-4382-A3B3-0F8950503BC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92960" y="740280"/>
                <a:ext cx="117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E6E18EA-1E60-4D6D-BA79-AD4023F7C866}"/>
                  </a:ext>
                </a:extLst>
              </p14:cNvPr>
              <p14:cNvContentPartPr/>
              <p14:nvPr/>
            </p14:nvContentPartPr>
            <p14:xfrm>
              <a:off x="6501960" y="875280"/>
              <a:ext cx="126000" cy="140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E6E18EA-1E60-4D6D-BA79-AD4023F7C86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92960" y="866280"/>
                <a:ext cx="1436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721EA80-D057-4844-9B2D-6497E57C8ADC}"/>
                  </a:ext>
                </a:extLst>
              </p14:cNvPr>
              <p14:cNvContentPartPr/>
              <p14:nvPr/>
            </p14:nvContentPartPr>
            <p14:xfrm>
              <a:off x="6095880" y="1028280"/>
              <a:ext cx="26640" cy="17604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721EA80-D057-4844-9B2D-6497E57C8AD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86880" y="1019640"/>
                <a:ext cx="44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772E7F3-7172-4D45-88F4-89E07235C83E}"/>
                  </a:ext>
                </a:extLst>
              </p14:cNvPr>
              <p14:cNvContentPartPr/>
              <p14:nvPr/>
            </p14:nvContentPartPr>
            <p14:xfrm>
              <a:off x="6895800" y="800040"/>
              <a:ext cx="114840" cy="2905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772E7F3-7172-4D45-88F4-89E07235C83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87160" y="791040"/>
                <a:ext cx="13248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F6DF62-C9EA-4375-871F-380598C72AB8}"/>
              </a:ext>
            </a:extLst>
          </p:cNvPr>
          <p:cNvGrpSpPr/>
          <p:nvPr/>
        </p:nvGrpSpPr>
        <p:grpSpPr>
          <a:xfrm>
            <a:off x="7010280" y="800040"/>
            <a:ext cx="434160" cy="294480"/>
            <a:chOff x="7010280" y="800040"/>
            <a:chExt cx="43416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6F5F7FC-BE6A-42E3-A959-D07FF5F807AC}"/>
                    </a:ext>
                  </a:extLst>
                </p14:cNvPr>
                <p14:cNvContentPartPr/>
                <p14:nvPr/>
              </p14:nvContentPartPr>
              <p14:xfrm>
                <a:off x="7010280" y="825240"/>
                <a:ext cx="60120" cy="3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6F5F7FC-BE6A-42E3-A959-D07FF5F807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01280" y="816600"/>
                  <a:ext cx="77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7DD56AE-876F-405D-BD3E-AFA49E0759CE}"/>
                    </a:ext>
                  </a:extLst>
                </p14:cNvPr>
                <p14:cNvContentPartPr/>
                <p14:nvPr/>
              </p14:nvContentPartPr>
              <p14:xfrm>
                <a:off x="7062840" y="837840"/>
                <a:ext cx="84600" cy="256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7DD56AE-876F-405D-BD3E-AFA49E0759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53840" y="828840"/>
                  <a:ext cx="102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440B176-949B-48A9-AD60-909A238B5AD1}"/>
                    </a:ext>
                  </a:extLst>
                </p14:cNvPr>
                <p14:cNvContentPartPr/>
                <p14:nvPr/>
              </p14:nvContentPartPr>
              <p14:xfrm>
                <a:off x="7187760" y="800040"/>
                <a:ext cx="64440" cy="2934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440B176-949B-48A9-AD60-909A238B5AD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78760" y="791040"/>
                  <a:ext cx="82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078EE12-6D81-445B-A6F7-B57D475E663C}"/>
                    </a:ext>
                  </a:extLst>
                </p14:cNvPr>
                <p14:cNvContentPartPr/>
                <p14:nvPr/>
              </p14:nvContentPartPr>
              <p14:xfrm>
                <a:off x="7276680" y="811920"/>
                <a:ext cx="167760" cy="2430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078EE12-6D81-445B-A6F7-B57D475E66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67680" y="803280"/>
                  <a:ext cx="185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0D0D305-2547-4EFB-A18F-680DB8877C7F}"/>
                    </a:ext>
                  </a:extLst>
                </p14:cNvPr>
                <p14:cNvContentPartPr/>
                <p14:nvPr/>
              </p14:nvContentPartPr>
              <p14:xfrm>
                <a:off x="7098840" y="825240"/>
                <a:ext cx="52560" cy="79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0D0D305-2547-4EFB-A18F-680DB8877C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90200" y="816600"/>
                  <a:ext cx="7020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784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9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9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17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2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9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9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5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9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9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64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45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5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31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9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61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8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97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8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8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22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1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92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63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63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2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3B5953A-9E16-443F-8E1F-8FFC69B44EF9}"/>
              </a:ext>
            </a:extLst>
          </p:cNvPr>
          <p:cNvGrpSpPr/>
          <p:nvPr/>
        </p:nvGrpSpPr>
        <p:grpSpPr>
          <a:xfrm>
            <a:off x="412812" y="2214468"/>
            <a:ext cx="1793520" cy="361440"/>
            <a:chOff x="412812" y="2214468"/>
            <a:chExt cx="17935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A7B2899-E249-4989-B0FE-E51E94DB9C5F}"/>
                    </a:ext>
                  </a:extLst>
                </p14:cNvPr>
                <p14:cNvContentPartPr/>
                <p14:nvPr/>
              </p14:nvContentPartPr>
              <p14:xfrm>
                <a:off x="1264572" y="2304108"/>
                <a:ext cx="128160" cy="181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A7B2899-E249-4989-B0FE-E51E94DB9C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55572" y="2295468"/>
                  <a:ext cx="145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3595CEB-88CA-441C-9895-8E54E88CB360}"/>
                    </a:ext>
                  </a:extLst>
                </p14:cNvPr>
                <p14:cNvContentPartPr/>
                <p14:nvPr/>
              </p14:nvContentPartPr>
              <p14:xfrm>
                <a:off x="1377252" y="2267028"/>
                <a:ext cx="25200" cy="186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3595CEB-88CA-441C-9895-8E54E88CB3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8252" y="2258028"/>
                  <a:ext cx="42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7C2CA35-02CA-45B9-9204-163E44701D9F}"/>
                    </a:ext>
                  </a:extLst>
                </p14:cNvPr>
                <p14:cNvContentPartPr/>
                <p14:nvPr/>
              </p14:nvContentPartPr>
              <p14:xfrm>
                <a:off x="1490292" y="2267028"/>
                <a:ext cx="85320" cy="103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7C2CA35-02CA-45B9-9204-163E44701D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81652" y="2258028"/>
                  <a:ext cx="102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72C2443-26C8-4347-966F-620038AE10F7}"/>
                    </a:ext>
                  </a:extLst>
                </p14:cNvPr>
                <p14:cNvContentPartPr/>
                <p14:nvPr/>
              </p14:nvContentPartPr>
              <p14:xfrm>
                <a:off x="1502532" y="2399508"/>
                <a:ext cx="67680" cy="54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72C2443-26C8-4347-966F-620038AE10F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93892" y="2390868"/>
                  <a:ext cx="85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7EEF8B1-84C8-47E7-9444-45AA8F9349F8}"/>
                    </a:ext>
                  </a:extLst>
                </p14:cNvPr>
                <p14:cNvContentPartPr/>
                <p14:nvPr/>
              </p14:nvContentPartPr>
              <p14:xfrm>
                <a:off x="1541052" y="2429748"/>
                <a:ext cx="36000" cy="59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7EEF8B1-84C8-47E7-9444-45AA8F9349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32052" y="2420748"/>
                  <a:ext cx="53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40E234E-EA70-48A7-8C1B-98506B4A2F38}"/>
                    </a:ext>
                  </a:extLst>
                </p14:cNvPr>
                <p14:cNvContentPartPr/>
                <p14:nvPr/>
              </p14:nvContentPartPr>
              <p14:xfrm>
                <a:off x="1687932" y="2254068"/>
                <a:ext cx="28080" cy="88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40E234E-EA70-48A7-8C1B-98506B4A2F3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78932" y="2245428"/>
                  <a:ext cx="45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80E0DB4-7D56-4838-A8AF-C91AC5EEDF7B}"/>
                    </a:ext>
                  </a:extLst>
                </p14:cNvPr>
                <p14:cNvContentPartPr/>
                <p14:nvPr/>
              </p14:nvContentPartPr>
              <p14:xfrm>
                <a:off x="1690812" y="2317068"/>
                <a:ext cx="141480" cy="58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80E0DB4-7D56-4838-A8AF-C91AC5EEDF7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81812" y="2308068"/>
                  <a:ext cx="159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97F7037-752E-4321-BD2B-592FCF5CA5E7}"/>
                    </a:ext>
                  </a:extLst>
                </p14:cNvPr>
                <p14:cNvContentPartPr/>
                <p14:nvPr/>
              </p14:nvContentPartPr>
              <p14:xfrm>
                <a:off x="1715652" y="2391948"/>
                <a:ext cx="72360" cy="13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97F7037-752E-4321-BD2B-592FCF5CA5E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07012" y="2382948"/>
                  <a:ext cx="90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CB8A217-0333-4114-A6D6-F0EF81FFF94E}"/>
                    </a:ext>
                  </a:extLst>
                </p14:cNvPr>
                <p14:cNvContentPartPr/>
                <p14:nvPr/>
              </p14:nvContentPartPr>
              <p14:xfrm>
                <a:off x="1727172" y="2416788"/>
                <a:ext cx="26280" cy="136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CB8A217-0333-4114-A6D6-F0EF81FFF9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18532" y="2408148"/>
                  <a:ext cx="43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3254982-227D-455C-9039-12D4F9627BEE}"/>
                    </a:ext>
                  </a:extLst>
                </p14:cNvPr>
                <p14:cNvContentPartPr/>
                <p14:nvPr/>
              </p14:nvContentPartPr>
              <p14:xfrm>
                <a:off x="1865772" y="2291868"/>
                <a:ext cx="100800" cy="111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3254982-227D-455C-9039-12D4F9627BE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57132" y="2283228"/>
                  <a:ext cx="118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B32F213-1F01-47A4-92E9-7B0B136E9D4C}"/>
                    </a:ext>
                  </a:extLst>
                </p14:cNvPr>
                <p14:cNvContentPartPr/>
                <p14:nvPr/>
              </p14:nvContentPartPr>
              <p14:xfrm>
                <a:off x="1915812" y="2391948"/>
                <a:ext cx="72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B32F213-1F01-47A4-92E9-7B0B136E9D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07172" y="2382948"/>
                  <a:ext cx="9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FC35305-8DF9-40D3-8A41-4A93AB075C9E}"/>
                    </a:ext>
                  </a:extLst>
                </p14:cNvPr>
                <p14:cNvContentPartPr/>
                <p14:nvPr/>
              </p14:nvContentPartPr>
              <p14:xfrm>
                <a:off x="1903572" y="2444868"/>
                <a:ext cx="101520" cy="10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FC35305-8DF9-40D3-8A41-4A93AB075C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94932" y="2435868"/>
                  <a:ext cx="119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93BB2C1-5048-40F4-B86C-0B4800F3B4B2}"/>
                    </a:ext>
                  </a:extLst>
                </p14:cNvPr>
                <p14:cNvContentPartPr/>
                <p14:nvPr/>
              </p14:nvContentPartPr>
              <p14:xfrm>
                <a:off x="1928772" y="2454948"/>
                <a:ext cx="360" cy="46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93BB2C1-5048-40F4-B86C-0B4800F3B4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19772" y="2445948"/>
                  <a:ext cx="18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AEA7242-9148-4637-B395-C1D39A90EACD}"/>
                    </a:ext>
                  </a:extLst>
                </p14:cNvPr>
                <p14:cNvContentPartPr/>
                <p14:nvPr/>
              </p14:nvContentPartPr>
              <p14:xfrm>
                <a:off x="1890972" y="2517228"/>
                <a:ext cx="61560" cy="507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AEA7242-9148-4637-B395-C1D39A90EAC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81972" y="2508588"/>
                  <a:ext cx="79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1EFBB4B-992D-48BE-9546-7A524AC67305}"/>
                    </a:ext>
                  </a:extLst>
                </p14:cNvPr>
                <p14:cNvContentPartPr/>
                <p14:nvPr/>
              </p14:nvContentPartPr>
              <p14:xfrm>
                <a:off x="412812" y="2214468"/>
                <a:ext cx="1752840" cy="42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1EFBB4B-992D-48BE-9546-7A524AC6730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172" y="2205828"/>
                  <a:ext cx="1770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021B8BB-DE80-4BB6-A22C-C77F93387791}"/>
                    </a:ext>
                  </a:extLst>
                </p14:cNvPr>
                <p14:cNvContentPartPr/>
                <p14:nvPr/>
              </p14:nvContentPartPr>
              <p14:xfrm>
                <a:off x="2091132" y="2279268"/>
                <a:ext cx="115200" cy="296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021B8BB-DE80-4BB6-A22C-C77F9338779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82132" y="2270268"/>
                  <a:ext cx="1328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013DDAC-9E36-4977-9F56-1BA2714197F5}"/>
              </a:ext>
            </a:extLst>
          </p:cNvPr>
          <p:cNvGrpSpPr/>
          <p:nvPr/>
        </p:nvGrpSpPr>
        <p:grpSpPr>
          <a:xfrm>
            <a:off x="4035132" y="1490148"/>
            <a:ext cx="1889640" cy="1090080"/>
            <a:chOff x="4035132" y="1490148"/>
            <a:chExt cx="1889640" cy="10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E4F735C-D368-4D26-BB31-4E9AC15BA4A2}"/>
                    </a:ext>
                  </a:extLst>
                </p14:cNvPr>
                <p14:cNvContentPartPr/>
                <p14:nvPr/>
              </p14:nvContentPartPr>
              <p14:xfrm>
                <a:off x="4035132" y="1490148"/>
                <a:ext cx="1889640" cy="687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E4F735C-D368-4D26-BB31-4E9AC15BA4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26492" y="1481148"/>
                  <a:ext cx="190728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3E21515-E602-4ABB-9AAA-106D606168E6}"/>
                    </a:ext>
                  </a:extLst>
                </p14:cNvPr>
                <p14:cNvContentPartPr/>
                <p14:nvPr/>
              </p14:nvContentPartPr>
              <p14:xfrm>
                <a:off x="4491612" y="1966068"/>
                <a:ext cx="42840" cy="284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3E21515-E602-4ABB-9AAA-106D606168E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82612" y="1957428"/>
                  <a:ext cx="604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87B85DF-AB72-4BF9-BE3C-E2E5DD22251F}"/>
                    </a:ext>
                  </a:extLst>
                </p14:cNvPr>
                <p14:cNvContentPartPr/>
                <p14:nvPr/>
              </p14:nvContentPartPr>
              <p14:xfrm>
                <a:off x="4496652" y="2053188"/>
                <a:ext cx="152640" cy="201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87B85DF-AB72-4BF9-BE3C-E2E5DD2225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87652" y="2044548"/>
                  <a:ext cx="170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3D3282E-DB53-4713-BB08-E9C5FC5E954E}"/>
                    </a:ext>
                  </a:extLst>
                </p14:cNvPr>
                <p14:cNvContentPartPr/>
                <p14:nvPr/>
              </p14:nvContentPartPr>
              <p14:xfrm>
                <a:off x="4621572" y="2053908"/>
                <a:ext cx="114120" cy="148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3D3282E-DB53-4713-BB08-E9C5FC5E95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12932" y="2044908"/>
                  <a:ext cx="13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8F0F4D5-65EA-4BF7-BC85-A3A5CE8C0E9E}"/>
                    </a:ext>
                  </a:extLst>
                </p14:cNvPr>
                <p14:cNvContentPartPr/>
                <p14:nvPr/>
              </p14:nvContentPartPr>
              <p14:xfrm>
                <a:off x="4573332" y="2116188"/>
                <a:ext cx="161280" cy="1735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8F0F4D5-65EA-4BF7-BC85-A3A5CE8C0E9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64332" y="2107548"/>
                  <a:ext cx="178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94EB840-63F1-430F-AA98-2F161BDA90D1}"/>
                    </a:ext>
                  </a:extLst>
                </p14:cNvPr>
                <p14:cNvContentPartPr/>
                <p14:nvPr/>
              </p14:nvContentPartPr>
              <p14:xfrm>
                <a:off x="4734252" y="2028708"/>
                <a:ext cx="40320" cy="1868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94EB840-63F1-430F-AA98-2F161BDA90D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25612" y="2020068"/>
                  <a:ext cx="57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ECA386D-7251-4EC1-A8DA-A220EB130731}"/>
                    </a:ext>
                  </a:extLst>
                </p14:cNvPr>
                <p14:cNvContentPartPr/>
                <p14:nvPr/>
              </p14:nvContentPartPr>
              <p14:xfrm>
                <a:off x="4822452" y="2089548"/>
                <a:ext cx="91800" cy="1587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ECA386D-7251-4EC1-A8DA-A220EB1307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13452" y="2080548"/>
                  <a:ext cx="109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AF93CB7-2ABF-4831-996D-0CA8594AAAB4}"/>
                    </a:ext>
                  </a:extLst>
                </p14:cNvPr>
                <p14:cNvContentPartPr/>
                <p14:nvPr/>
              </p14:nvContentPartPr>
              <p14:xfrm>
                <a:off x="4957452" y="2126988"/>
                <a:ext cx="77760" cy="795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AF93CB7-2ABF-4831-996D-0CA8594AAA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48812" y="2118348"/>
                  <a:ext cx="95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519DBD0-3CA9-4A8D-AA10-C15E2F6D7C53}"/>
                    </a:ext>
                  </a:extLst>
                </p14:cNvPr>
                <p14:cNvContentPartPr/>
                <p14:nvPr/>
              </p14:nvContentPartPr>
              <p14:xfrm>
                <a:off x="4959972" y="2242548"/>
                <a:ext cx="112680" cy="244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519DBD0-3CA9-4A8D-AA10-C15E2F6D7C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51332" y="2233908"/>
                  <a:ext cx="130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4824F0E-7E09-4024-85E7-38F5532D5655}"/>
                    </a:ext>
                  </a:extLst>
                </p14:cNvPr>
                <p14:cNvContentPartPr/>
                <p14:nvPr/>
              </p14:nvContentPartPr>
              <p14:xfrm>
                <a:off x="5072652" y="2154348"/>
                <a:ext cx="360" cy="1112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4824F0E-7E09-4024-85E7-38F5532D565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64012" y="2145348"/>
                  <a:ext cx="1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06EB3E9-2334-4F0D-A289-D8E332CCC1AA}"/>
                    </a:ext>
                  </a:extLst>
                </p14:cNvPr>
                <p14:cNvContentPartPr/>
                <p14:nvPr/>
              </p14:nvContentPartPr>
              <p14:xfrm>
                <a:off x="5222772" y="2091348"/>
                <a:ext cx="51840" cy="8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06EB3E9-2334-4F0D-A289-D8E332CCC1A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14132" y="2082348"/>
                  <a:ext cx="69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E4C4EE4-F117-453D-B506-3BC13EE94DE6}"/>
                    </a:ext>
                  </a:extLst>
                </p14:cNvPr>
                <p14:cNvContentPartPr/>
                <p14:nvPr/>
              </p14:nvContentPartPr>
              <p14:xfrm>
                <a:off x="5160492" y="2166588"/>
                <a:ext cx="72360" cy="13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E4C4EE4-F117-453D-B506-3BC13EE94DE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51492" y="2157588"/>
                  <a:ext cx="90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A7793C4-8CED-44E2-9CA8-8722489BC2E2}"/>
                    </a:ext>
                  </a:extLst>
                </p14:cNvPr>
                <p14:cNvContentPartPr/>
                <p14:nvPr/>
              </p14:nvContentPartPr>
              <p14:xfrm>
                <a:off x="5164452" y="2204388"/>
                <a:ext cx="72000" cy="117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A7793C4-8CED-44E2-9CA8-8722489BC2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55452" y="2195388"/>
                  <a:ext cx="89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BA9E38B-9088-43BD-B028-566768238285}"/>
                    </a:ext>
                  </a:extLst>
                </p14:cNvPr>
                <p14:cNvContentPartPr/>
                <p14:nvPr/>
              </p14:nvContentPartPr>
              <p14:xfrm>
                <a:off x="5247972" y="2179188"/>
                <a:ext cx="38520" cy="149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BA9E38B-9088-43BD-B028-56676823828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38972" y="2170548"/>
                  <a:ext cx="56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47EBF1C-82BC-4D5F-B2E4-755FC8A6830A}"/>
                    </a:ext>
                  </a:extLst>
                </p14:cNvPr>
                <p14:cNvContentPartPr/>
                <p14:nvPr/>
              </p14:nvContentPartPr>
              <p14:xfrm>
                <a:off x="5298012" y="2270988"/>
                <a:ext cx="91080" cy="21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47EBF1C-82BC-4D5F-B2E4-755FC8A6830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89372" y="2262348"/>
                  <a:ext cx="108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8FDC0FB-FB37-4717-AC94-43D3E34FB90C}"/>
                    </a:ext>
                  </a:extLst>
                </p14:cNvPr>
                <p14:cNvContentPartPr/>
                <p14:nvPr/>
              </p14:nvContentPartPr>
              <p14:xfrm>
                <a:off x="5247972" y="2379708"/>
                <a:ext cx="90360" cy="763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8FDC0FB-FB37-4717-AC94-43D3E34FB90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38972" y="2370708"/>
                  <a:ext cx="108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50C135C-2D99-4CBE-9F2D-8632BD893985}"/>
                    </a:ext>
                  </a:extLst>
                </p14:cNvPr>
                <p14:cNvContentPartPr/>
                <p14:nvPr/>
              </p14:nvContentPartPr>
              <p14:xfrm>
                <a:off x="5260572" y="2429748"/>
                <a:ext cx="12600" cy="100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50C135C-2D99-4CBE-9F2D-8632BD8939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51932" y="2420748"/>
                  <a:ext cx="30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7C20A31-169F-4016-BC8A-AB2E31D0ABF7}"/>
                    </a:ext>
                  </a:extLst>
                </p14:cNvPr>
                <p14:cNvContentPartPr/>
                <p14:nvPr/>
              </p14:nvContentPartPr>
              <p14:xfrm>
                <a:off x="5458212" y="2216628"/>
                <a:ext cx="40680" cy="106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7C20A31-169F-4016-BC8A-AB2E31D0ABF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49572" y="2207988"/>
                  <a:ext cx="58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94BAF33-2B08-42FA-8C00-EF79F4BB5F19}"/>
                    </a:ext>
                  </a:extLst>
                </p14:cNvPr>
                <p14:cNvContentPartPr/>
                <p14:nvPr/>
              </p14:nvContentPartPr>
              <p14:xfrm>
                <a:off x="5498532" y="2279268"/>
                <a:ext cx="34200" cy="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94BAF33-2B08-42FA-8C00-EF79F4BB5F1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89532" y="2270268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3D12AAD-2AEC-4D8C-994D-45BAFBF21F9F}"/>
                    </a:ext>
                  </a:extLst>
                </p14:cNvPr>
                <p14:cNvContentPartPr/>
                <p14:nvPr/>
              </p14:nvContentPartPr>
              <p14:xfrm>
                <a:off x="5473332" y="2324988"/>
                <a:ext cx="56520" cy="295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3D12AAD-2AEC-4D8C-994D-45BAFBF21F9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64332" y="2316348"/>
                  <a:ext cx="74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3C3211C-BB94-421E-9BAF-54EFEC03770B}"/>
                    </a:ext>
                  </a:extLst>
                </p14:cNvPr>
                <p14:cNvContentPartPr/>
                <p14:nvPr/>
              </p14:nvContentPartPr>
              <p14:xfrm>
                <a:off x="5511132" y="2317068"/>
                <a:ext cx="25560" cy="124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3C3211C-BB94-421E-9BAF-54EFEC03770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2132" y="2308068"/>
                  <a:ext cx="43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05B3716-3C98-4460-A934-3C0A8B33A218}"/>
                    </a:ext>
                  </a:extLst>
                </p14:cNvPr>
                <p14:cNvContentPartPr/>
                <p14:nvPr/>
              </p14:nvContentPartPr>
              <p14:xfrm>
                <a:off x="5598612" y="2204028"/>
                <a:ext cx="186840" cy="114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05B3716-3C98-4460-A934-3C0A8B33A21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89972" y="2195388"/>
                  <a:ext cx="204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E712919-A360-4782-898D-D0628B3E3692}"/>
                    </a:ext>
                  </a:extLst>
                </p14:cNvPr>
                <p14:cNvContentPartPr/>
                <p14:nvPr/>
              </p14:nvContentPartPr>
              <p14:xfrm>
                <a:off x="5673852" y="2403108"/>
                <a:ext cx="100080" cy="907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E712919-A360-4782-898D-D0628B3E369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65212" y="2394108"/>
                  <a:ext cx="117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96AD817-4A96-4B29-9671-BE26D527E9AF}"/>
                    </a:ext>
                  </a:extLst>
                </p14:cNvPr>
                <p14:cNvContentPartPr/>
                <p14:nvPr/>
              </p14:nvContentPartPr>
              <p14:xfrm>
                <a:off x="5573772" y="2367108"/>
                <a:ext cx="174600" cy="3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96AD817-4A96-4B29-9671-BE26D527E9A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64772" y="2358468"/>
                  <a:ext cx="192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BC85F17-498A-47F4-BE6C-404C0805D8A5}"/>
                    </a:ext>
                  </a:extLst>
                </p14:cNvPr>
                <p14:cNvContentPartPr/>
                <p14:nvPr/>
              </p14:nvContentPartPr>
              <p14:xfrm>
                <a:off x="4579812" y="2367108"/>
                <a:ext cx="30240" cy="1198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C85F17-498A-47F4-BE6C-404C0805D8A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71172" y="2358468"/>
                  <a:ext cx="47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3B9FB34-E116-42D3-B868-05F5487602E1}"/>
                    </a:ext>
                  </a:extLst>
                </p14:cNvPr>
                <p14:cNvContentPartPr/>
                <p14:nvPr/>
              </p14:nvContentPartPr>
              <p14:xfrm>
                <a:off x="4621572" y="2454948"/>
                <a:ext cx="88920" cy="100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3B9FB34-E116-42D3-B868-05F5487602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12932" y="2445948"/>
                  <a:ext cx="106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EADA66A-2E29-4FB4-8788-335AF8D10FA2}"/>
                    </a:ext>
                  </a:extLst>
                </p14:cNvPr>
                <p14:cNvContentPartPr/>
                <p14:nvPr/>
              </p14:nvContentPartPr>
              <p14:xfrm>
                <a:off x="4680972" y="2454948"/>
                <a:ext cx="41400" cy="446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EADA66A-2E29-4FB4-8788-335AF8D10FA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72332" y="2445948"/>
                  <a:ext cx="59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3213F2A-A546-4DFA-8168-4B527FF266DA}"/>
                    </a:ext>
                  </a:extLst>
                </p14:cNvPr>
                <p14:cNvContentPartPr/>
                <p14:nvPr/>
              </p14:nvContentPartPr>
              <p14:xfrm>
                <a:off x="4684212" y="2479788"/>
                <a:ext cx="82440" cy="16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3213F2A-A546-4DFA-8168-4B527FF266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75212" y="2471148"/>
                  <a:ext cx="100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AC646D0-62C1-429E-89BA-BC82F264C4CD}"/>
                    </a:ext>
                  </a:extLst>
                </p14:cNvPr>
                <p14:cNvContentPartPr/>
                <p14:nvPr/>
              </p14:nvContentPartPr>
              <p14:xfrm>
                <a:off x="4546332" y="2579868"/>
                <a:ext cx="224640" cy="3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AC646D0-62C1-429E-89BA-BC82F264C4C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37692" y="2570868"/>
                  <a:ext cx="2422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6B1E4DFE-8C87-47C4-8524-CBDD326CBFE0}"/>
                  </a:ext>
                </a:extLst>
              </p14:cNvPr>
              <p14:cNvContentPartPr/>
              <p14:nvPr/>
            </p14:nvContentPartPr>
            <p14:xfrm>
              <a:off x="4822452" y="2461068"/>
              <a:ext cx="113760" cy="16812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6B1E4DFE-8C87-47C4-8524-CBDD326CBFE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813452" y="2452068"/>
                <a:ext cx="1314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D8D7AFD8-CBC4-4DA2-A080-B4D757799414}"/>
                  </a:ext>
                </a:extLst>
              </p14:cNvPr>
              <p14:cNvContentPartPr/>
              <p14:nvPr/>
            </p14:nvContentPartPr>
            <p14:xfrm>
              <a:off x="4935132" y="2513628"/>
              <a:ext cx="54360" cy="165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D8D7AFD8-CBC4-4DA2-A080-B4D75779941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26132" y="2504628"/>
                <a:ext cx="72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D93D8839-52FC-419C-861E-3C8D3AF83BAA}"/>
                  </a:ext>
                </a:extLst>
              </p14:cNvPr>
              <p14:cNvContentPartPr/>
              <p14:nvPr/>
            </p14:nvContentPartPr>
            <p14:xfrm>
              <a:off x="5022612" y="2429748"/>
              <a:ext cx="360" cy="1893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D93D8839-52FC-419C-861E-3C8D3AF83BA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013612" y="2420748"/>
                <a:ext cx="18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54801A89-5F1E-400C-B3C5-B124184EA13D}"/>
                  </a:ext>
                </a:extLst>
              </p14:cNvPr>
              <p14:cNvContentPartPr/>
              <p14:nvPr/>
            </p14:nvContentPartPr>
            <p14:xfrm>
              <a:off x="5105052" y="2467188"/>
              <a:ext cx="18720" cy="21924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54801A89-5F1E-400C-B3C5-B124184EA13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096052" y="2458188"/>
                <a:ext cx="363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7EC0D206-3485-4B4C-8D06-8CA1B4A8B664}"/>
                  </a:ext>
                </a:extLst>
              </p14:cNvPr>
              <p14:cNvContentPartPr/>
              <p14:nvPr/>
            </p14:nvContentPartPr>
            <p14:xfrm>
              <a:off x="4944492" y="2692548"/>
              <a:ext cx="53280" cy="633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7EC0D206-3485-4B4C-8D06-8CA1B4A8B66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935492" y="2683548"/>
                <a:ext cx="709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C779E965-9BC3-43DB-9BC9-935B165F744B}"/>
                  </a:ext>
                </a:extLst>
              </p14:cNvPr>
              <p14:cNvContentPartPr/>
              <p14:nvPr/>
            </p14:nvContentPartPr>
            <p14:xfrm>
              <a:off x="5002092" y="2692548"/>
              <a:ext cx="70920" cy="1044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C779E965-9BC3-43DB-9BC9-935B165F744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993452" y="2683548"/>
                <a:ext cx="88560" cy="1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715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43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1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9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2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84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0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3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51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47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31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62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60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38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11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6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8797" y="0"/>
            <a:ext cx="9144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7D26478-7224-41FF-869F-B20BC4CB4CC3}"/>
              </a:ext>
            </a:extLst>
          </p:cNvPr>
          <p:cNvGrpSpPr/>
          <p:nvPr/>
        </p:nvGrpSpPr>
        <p:grpSpPr>
          <a:xfrm>
            <a:off x="3770043" y="2409225"/>
            <a:ext cx="1738800" cy="312480"/>
            <a:chOff x="3770043" y="2409225"/>
            <a:chExt cx="17388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3EEFA8A-D2D4-48F2-B7CF-62CA377045C4}"/>
                    </a:ext>
                  </a:extLst>
                </p14:cNvPr>
                <p14:cNvContentPartPr/>
                <p14:nvPr/>
              </p14:nvContentPartPr>
              <p14:xfrm>
                <a:off x="3770043" y="2652225"/>
                <a:ext cx="1393920" cy="69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3EEFA8A-D2D4-48F2-B7CF-62CA377045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61043" y="2643585"/>
                  <a:ext cx="1411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2564632-EDAB-430B-89C5-53224BB2406F}"/>
                    </a:ext>
                  </a:extLst>
                </p14:cNvPr>
                <p14:cNvContentPartPr/>
                <p14:nvPr/>
              </p14:nvContentPartPr>
              <p14:xfrm>
                <a:off x="5140563" y="2497425"/>
                <a:ext cx="360" cy="201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2564632-EDAB-430B-89C5-53224BB240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31563" y="2488785"/>
                  <a:ext cx="18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0BFE547-143A-49E6-B8F4-577DDB0FE722}"/>
                    </a:ext>
                  </a:extLst>
                </p14:cNvPr>
                <p14:cNvContentPartPr/>
                <p14:nvPr/>
              </p14:nvContentPartPr>
              <p14:xfrm>
                <a:off x="5151363" y="2553225"/>
                <a:ext cx="36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0BFE547-143A-49E6-B8F4-577DDB0FE7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2723" y="25442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453455F-1B3B-49A5-A58A-F2E8B8A37B76}"/>
                    </a:ext>
                  </a:extLst>
                </p14:cNvPr>
                <p14:cNvContentPartPr/>
                <p14:nvPr/>
              </p14:nvContentPartPr>
              <p14:xfrm>
                <a:off x="5251443" y="2430465"/>
                <a:ext cx="97920" cy="232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453455F-1B3B-49A5-A58A-F2E8B8A37B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42803" y="2421825"/>
                  <a:ext cx="115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558F97E-AA68-427E-9B72-263D08B2E344}"/>
                    </a:ext>
                  </a:extLst>
                </p14:cNvPr>
                <p14:cNvContentPartPr/>
                <p14:nvPr/>
              </p14:nvContentPartPr>
              <p14:xfrm>
                <a:off x="5360523" y="2409225"/>
                <a:ext cx="148320" cy="214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558F97E-AA68-427E-9B72-263D08B2E3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51883" y="2400225"/>
                  <a:ext cx="1659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091484-711B-4D12-8CC5-0E2BBADCB00D}"/>
              </a:ext>
            </a:extLst>
          </p:cNvPr>
          <p:cNvGrpSpPr/>
          <p:nvPr/>
        </p:nvGrpSpPr>
        <p:grpSpPr>
          <a:xfrm>
            <a:off x="2239683" y="5274105"/>
            <a:ext cx="531720" cy="415440"/>
            <a:chOff x="2239683" y="5274105"/>
            <a:chExt cx="53172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63A1A75-B88C-4058-ADC4-EC1B29B39149}"/>
                    </a:ext>
                  </a:extLst>
                </p14:cNvPr>
                <p14:cNvContentPartPr/>
                <p14:nvPr/>
              </p14:nvContentPartPr>
              <p14:xfrm>
                <a:off x="2239683" y="5352225"/>
                <a:ext cx="121680" cy="337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63A1A75-B88C-4058-ADC4-EC1B29B3914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31043" y="5343225"/>
                  <a:ext cx="139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5F09DBF-64EC-4E78-A895-C6D7AC96A912}"/>
                    </a:ext>
                  </a:extLst>
                </p14:cNvPr>
                <p14:cNvContentPartPr/>
                <p14:nvPr/>
              </p14:nvContentPartPr>
              <p14:xfrm>
                <a:off x="2252283" y="5564265"/>
                <a:ext cx="76320" cy="11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5F09DBF-64EC-4E78-A895-C6D7AC96A91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43283" y="5555265"/>
                  <a:ext cx="93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84CC19D-23AE-4A81-BB89-8C229F6B3364}"/>
                    </a:ext>
                  </a:extLst>
                </p14:cNvPr>
                <p14:cNvContentPartPr/>
                <p14:nvPr/>
              </p14:nvContentPartPr>
              <p14:xfrm>
                <a:off x="2404563" y="5418825"/>
                <a:ext cx="50400" cy="123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84CC19D-23AE-4A81-BB89-8C229F6B336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95923" y="5410185"/>
                  <a:ext cx="68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84DF5EF-1E40-4BDC-AAA3-3B897DDD8D3D}"/>
                    </a:ext>
                  </a:extLst>
                </p14:cNvPr>
                <p14:cNvContentPartPr/>
                <p14:nvPr/>
              </p14:nvContentPartPr>
              <p14:xfrm>
                <a:off x="2441643" y="5274105"/>
                <a:ext cx="36000" cy="414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84DF5EF-1E40-4BDC-AAA3-3B897DDD8D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33003" y="5265105"/>
                  <a:ext cx="536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54E7486-1FBD-4A0C-AB83-5026F6964078}"/>
                    </a:ext>
                  </a:extLst>
                </p14:cNvPr>
                <p14:cNvContentPartPr/>
                <p14:nvPr/>
              </p14:nvContentPartPr>
              <p14:xfrm>
                <a:off x="2497443" y="5412705"/>
                <a:ext cx="58320" cy="18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54E7486-1FBD-4A0C-AB83-5026F696407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88443" y="5403705"/>
                  <a:ext cx="75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8E92955-FBF2-4B5D-8DEE-BFF832CB9E2E}"/>
                    </a:ext>
                  </a:extLst>
                </p14:cNvPr>
                <p14:cNvContentPartPr/>
                <p14:nvPr/>
              </p14:nvContentPartPr>
              <p14:xfrm>
                <a:off x="2586003" y="5285625"/>
                <a:ext cx="12600" cy="288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8E92955-FBF2-4B5D-8DEE-BFF832CB9E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77003" y="5276625"/>
                  <a:ext cx="30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F20CE5A-81F9-4265-A7B2-0FAEF72135DE}"/>
                    </a:ext>
                  </a:extLst>
                </p14:cNvPr>
                <p14:cNvContentPartPr/>
                <p14:nvPr/>
              </p14:nvContentPartPr>
              <p14:xfrm>
                <a:off x="2628123" y="5454105"/>
                <a:ext cx="143280" cy="134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F20CE5A-81F9-4265-A7B2-0FAEF72135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19483" y="5445105"/>
                  <a:ext cx="1609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03FEA99-C0C1-419B-9216-CED1D313426C}"/>
                  </a:ext>
                </a:extLst>
              </p14:cNvPr>
              <p14:cNvContentPartPr/>
              <p14:nvPr/>
            </p14:nvContentPartPr>
            <p14:xfrm>
              <a:off x="7214523" y="3382305"/>
              <a:ext cx="1441440" cy="302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03FEA99-C0C1-419B-9216-CED1D313426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05523" y="3373305"/>
                <a:ext cx="1459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C3076C0-F893-46A2-9D03-B201D0E1A5AB}"/>
                  </a:ext>
                </a:extLst>
              </p14:cNvPr>
              <p14:cNvContentPartPr/>
              <p14:nvPr/>
            </p14:nvContentPartPr>
            <p14:xfrm>
              <a:off x="7292283" y="3345225"/>
              <a:ext cx="378360" cy="56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C3076C0-F893-46A2-9D03-B201D0E1A5A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83643" y="3336225"/>
                <a:ext cx="39600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161EA8DA-B73E-4D15-A85F-942416DDFD82}"/>
              </a:ext>
            </a:extLst>
          </p:cNvPr>
          <p:cNvGrpSpPr/>
          <p:nvPr/>
        </p:nvGrpSpPr>
        <p:grpSpPr>
          <a:xfrm>
            <a:off x="7458963" y="2819985"/>
            <a:ext cx="1651680" cy="413640"/>
            <a:chOff x="7458963" y="2819985"/>
            <a:chExt cx="165168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DEF4069-455B-4886-8401-6140D9B6D64F}"/>
                    </a:ext>
                  </a:extLst>
                </p14:cNvPr>
                <p14:cNvContentPartPr/>
                <p14:nvPr/>
              </p14:nvContentPartPr>
              <p14:xfrm>
                <a:off x="7458963" y="2921145"/>
                <a:ext cx="77400" cy="150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DEF4069-455B-4886-8401-6140D9B6D6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49963" y="2912145"/>
                  <a:ext cx="95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FC8CC6B-7B7E-487D-9241-5B282BF972DB}"/>
                    </a:ext>
                  </a:extLst>
                </p14:cNvPr>
                <p14:cNvContentPartPr/>
                <p14:nvPr/>
              </p14:nvContentPartPr>
              <p14:xfrm>
                <a:off x="7459683" y="2965785"/>
                <a:ext cx="65160" cy="23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FC8CC6B-7B7E-487D-9241-5B282BF972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51043" y="2956785"/>
                  <a:ext cx="82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A29C393-9486-4625-9F76-33CCA81223A9}"/>
                    </a:ext>
                  </a:extLst>
                </p14:cNvPr>
                <p14:cNvContentPartPr/>
                <p14:nvPr/>
              </p14:nvContentPartPr>
              <p14:xfrm>
                <a:off x="7557603" y="2898825"/>
                <a:ext cx="59040" cy="186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A29C393-9486-4625-9F76-33CCA81223A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48963" y="2889825"/>
                  <a:ext cx="76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FA02C59-F583-4A0C-B212-540C3E4A43DB}"/>
                    </a:ext>
                  </a:extLst>
                </p14:cNvPr>
                <p14:cNvContentPartPr/>
                <p14:nvPr/>
              </p14:nvContentPartPr>
              <p14:xfrm>
                <a:off x="7537803" y="3088545"/>
                <a:ext cx="20520" cy="68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FA02C59-F583-4A0C-B212-540C3E4A43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28803" y="3079545"/>
                  <a:ext cx="38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38AA16F-1B42-4F45-86BD-13210396C2FC}"/>
                    </a:ext>
                  </a:extLst>
                </p14:cNvPr>
                <p14:cNvContentPartPr/>
                <p14:nvPr/>
              </p14:nvContentPartPr>
              <p14:xfrm>
                <a:off x="7537803" y="3014745"/>
                <a:ext cx="42480" cy="7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38AA16F-1B42-4F45-86BD-13210396C2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28803" y="3006105"/>
                  <a:ext cx="60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8E81611-727A-41CC-A0D9-E4F831D84FD9}"/>
                    </a:ext>
                  </a:extLst>
                </p14:cNvPr>
                <p14:cNvContentPartPr/>
                <p14:nvPr/>
              </p14:nvContentPartPr>
              <p14:xfrm>
                <a:off x="7723203" y="2854545"/>
                <a:ext cx="83160" cy="139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8E81611-727A-41CC-A0D9-E4F831D84F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14203" y="2845545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7BB339B-14BC-467D-B236-5F32A83A59D6}"/>
                    </a:ext>
                  </a:extLst>
                </p14:cNvPr>
                <p14:cNvContentPartPr/>
                <p14:nvPr/>
              </p14:nvContentPartPr>
              <p14:xfrm>
                <a:off x="7805283" y="2898825"/>
                <a:ext cx="64800" cy="7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7BB339B-14BC-467D-B236-5F32A83A59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6643" y="2889825"/>
                  <a:ext cx="82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ADDE46F-DB5E-410D-B588-1570DB07036F}"/>
                    </a:ext>
                  </a:extLst>
                </p14:cNvPr>
                <p14:cNvContentPartPr/>
                <p14:nvPr/>
              </p14:nvContentPartPr>
              <p14:xfrm>
                <a:off x="7782963" y="2997465"/>
                <a:ext cx="131040" cy="13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ADDE46F-DB5E-410D-B588-1570DB07036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74323" y="2988465"/>
                  <a:ext cx="148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6AEFF65-C62A-404A-8791-FEB52CCE4361}"/>
                    </a:ext>
                  </a:extLst>
                </p14:cNvPr>
                <p14:cNvContentPartPr/>
                <p14:nvPr/>
              </p14:nvContentPartPr>
              <p14:xfrm>
                <a:off x="7820043" y="3021945"/>
                <a:ext cx="52920" cy="583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6AEFF65-C62A-404A-8791-FEB52CCE436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11043" y="3012945"/>
                  <a:ext cx="70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2C8A1CB-328A-4648-A0FD-1DEE7EFCECB7}"/>
                    </a:ext>
                  </a:extLst>
                </p14:cNvPr>
                <p14:cNvContentPartPr/>
                <p14:nvPr/>
              </p14:nvContentPartPr>
              <p14:xfrm>
                <a:off x="7995003" y="2865345"/>
                <a:ext cx="64440" cy="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2C8A1CB-328A-4648-A0FD-1DEE7EFCECB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86003" y="2856705"/>
                  <a:ext cx="82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B1080F9-DECD-459A-8B79-9C2C740D97FF}"/>
                    </a:ext>
                  </a:extLst>
                </p14:cNvPr>
                <p14:cNvContentPartPr/>
                <p14:nvPr/>
              </p14:nvContentPartPr>
              <p14:xfrm>
                <a:off x="8028483" y="2887665"/>
                <a:ext cx="44640" cy="1116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B1080F9-DECD-459A-8B79-9C2C740D97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19843" y="2879025"/>
                  <a:ext cx="62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C569657-98F6-4D6C-9691-D18C28F8C810}"/>
                    </a:ext>
                  </a:extLst>
                </p14:cNvPr>
                <p14:cNvContentPartPr/>
                <p14:nvPr/>
              </p14:nvContentPartPr>
              <p14:xfrm>
                <a:off x="8056923" y="2909985"/>
                <a:ext cx="50400" cy="943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C569657-98F6-4D6C-9691-D18C28F8C8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47923" y="2901345"/>
                  <a:ext cx="68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D693264-7315-47C1-B773-440ED49147B9}"/>
                    </a:ext>
                  </a:extLst>
                </p14:cNvPr>
                <p14:cNvContentPartPr/>
                <p14:nvPr/>
              </p14:nvContentPartPr>
              <p14:xfrm>
                <a:off x="8017323" y="2958945"/>
                <a:ext cx="215280" cy="633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D693264-7315-47C1-B773-440ED49147B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08683" y="2949945"/>
                  <a:ext cx="232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76F035D-98B9-4ABF-A813-0AE921C30EB2}"/>
                    </a:ext>
                  </a:extLst>
                </p14:cNvPr>
                <p14:cNvContentPartPr/>
                <p14:nvPr/>
              </p14:nvContentPartPr>
              <p14:xfrm>
                <a:off x="8184723" y="2999625"/>
                <a:ext cx="195480" cy="118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76F035D-98B9-4ABF-A813-0AE921C30EB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75723" y="2990625"/>
                  <a:ext cx="213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76CEA1F-5AA9-42E4-91B5-A5C6D44E925B}"/>
                    </a:ext>
                  </a:extLst>
                </p14:cNvPr>
                <p14:cNvContentPartPr/>
                <p14:nvPr/>
              </p14:nvContentPartPr>
              <p14:xfrm>
                <a:off x="8302443" y="2909985"/>
                <a:ext cx="49680" cy="1731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76CEA1F-5AA9-42E4-91B5-A5C6D44E92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93803" y="2901345"/>
                  <a:ext cx="67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853A447-D488-4FFA-A99A-38D64C57E1DF}"/>
                    </a:ext>
                  </a:extLst>
                </p14:cNvPr>
                <p14:cNvContentPartPr/>
                <p14:nvPr/>
              </p14:nvContentPartPr>
              <p14:xfrm>
                <a:off x="8216043" y="3099705"/>
                <a:ext cx="91440" cy="79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853A447-D488-4FFA-A99A-38D64C57E1D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07043" y="3090705"/>
                  <a:ext cx="109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29833D0-684F-4277-AA95-73CE99FDB525}"/>
                    </a:ext>
                  </a:extLst>
                </p14:cNvPr>
                <p14:cNvContentPartPr/>
                <p14:nvPr/>
              </p14:nvContentPartPr>
              <p14:xfrm>
                <a:off x="8396763" y="2886585"/>
                <a:ext cx="113760" cy="1360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29833D0-684F-4277-AA95-73CE99FDB52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87763" y="2877945"/>
                  <a:ext cx="131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D5245A4-B5A0-415B-ADD8-E6DC0273AE36}"/>
                    </a:ext>
                  </a:extLst>
                </p14:cNvPr>
                <p14:cNvContentPartPr/>
                <p14:nvPr/>
              </p14:nvContentPartPr>
              <p14:xfrm>
                <a:off x="8508003" y="2977305"/>
                <a:ext cx="51480" cy="133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D5245A4-B5A0-415B-ADD8-E6DC0273AE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99003" y="2968305"/>
                  <a:ext cx="69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E821F11-D4E1-4529-A2C0-3CE4948939BF}"/>
                    </a:ext>
                  </a:extLst>
                </p14:cNvPr>
                <p14:cNvContentPartPr/>
                <p14:nvPr/>
              </p14:nvContentPartPr>
              <p14:xfrm>
                <a:off x="8340603" y="3033105"/>
                <a:ext cx="189360" cy="446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E821F11-D4E1-4529-A2C0-3CE4948939B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31603" y="3024465"/>
                  <a:ext cx="207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B22661D-A03C-40AF-B67C-55DECC63887C}"/>
                    </a:ext>
                  </a:extLst>
                </p14:cNvPr>
                <p14:cNvContentPartPr/>
                <p14:nvPr/>
              </p14:nvContentPartPr>
              <p14:xfrm>
                <a:off x="8410083" y="3066225"/>
                <a:ext cx="20160" cy="53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B22661D-A03C-40AF-B67C-55DECC6388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01443" y="3057225"/>
                  <a:ext cx="37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AA8B4DF-4212-441F-A618-9B406BCC7BF2}"/>
                    </a:ext>
                  </a:extLst>
                </p14:cNvPr>
                <p14:cNvContentPartPr/>
                <p14:nvPr/>
              </p14:nvContentPartPr>
              <p14:xfrm>
                <a:off x="8374443" y="3120945"/>
                <a:ext cx="129240" cy="79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AA8B4DF-4212-441F-A618-9B406BCC7B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65443" y="3112305"/>
                  <a:ext cx="146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2A94C3E-DBCB-499D-BDC4-604F82FD798F}"/>
                    </a:ext>
                  </a:extLst>
                </p14:cNvPr>
                <p14:cNvContentPartPr/>
                <p14:nvPr/>
              </p14:nvContentPartPr>
              <p14:xfrm>
                <a:off x="8664243" y="2819985"/>
                <a:ext cx="87480" cy="234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2A94C3E-DBCB-499D-BDC4-604F82FD798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55603" y="2811345"/>
                  <a:ext cx="105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573BBFE-2F2C-41C6-B4D8-E3795B96D79B}"/>
                    </a:ext>
                  </a:extLst>
                </p14:cNvPr>
                <p14:cNvContentPartPr/>
                <p14:nvPr/>
              </p14:nvContentPartPr>
              <p14:xfrm>
                <a:off x="8686563" y="2865345"/>
                <a:ext cx="119160" cy="1080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573BBFE-2F2C-41C6-B4D8-E3795B96D79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7923" y="2856705"/>
                  <a:ext cx="136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CCFE182-F639-4203-8862-192CB5757AA1}"/>
                    </a:ext>
                  </a:extLst>
                </p14:cNvPr>
                <p14:cNvContentPartPr/>
                <p14:nvPr/>
              </p14:nvContentPartPr>
              <p14:xfrm>
                <a:off x="8809323" y="2932305"/>
                <a:ext cx="60480" cy="15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CCFE182-F639-4203-8862-192CB5757A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00323" y="2923665"/>
                  <a:ext cx="78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FF3435E-C814-412E-B243-50C0CD2504E9}"/>
                    </a:ext>
                  </a:extLst>
                </p14:cNvPr>
                <p14:cNvContentPartPr/>
                <p14:nvPr/>
              </p14:nvContentPartPr>
              <p14:xfrm>
                <a:off x="8742363" y="2987745"/>
                <a:ext cx="155160" cy="230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FF3435E-C814-412E-B243-50C0CD2504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33363" y="2979105"/>
                  <a:ext cx="172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302BD9F-0FAE-4455-8332-CFA18C87206A}"/>
                    </a:ext>
                  </a:extLst>
                </p14:cNvPr>
                <p14:cNvContentPartPr/>
                <p14:nvPr/>
              </p14:nvContentPartPr>
              <p14:xfrm>
                <a:off x="8800323" y="3010425"/>
                <a:ext cx="31320" cy="334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302BD9F-0FAE-4455-8332-CFA18C87206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91323" y="3001425"/>
                  <a:ext cx="48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9DCE764-7B19-4248-B492-50973BD26FEA}"/>
                    </a:ext>
                  </a:extLst>
                </p14:cNvPr>
                <p14:cNvContentPartPr/>
                <p14:nvPr/>
              </p14:nvContentPartPr>
              <p14:xfrm>
                <a:off x="8797803" y="3053265"/>
                <a:ext cx="107280" cy="1371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9DCE764-7B19-4248-B492-50973BD26FE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89163" y="3044625"/>
                  <a:ext cx="124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C8A2EF0-1186-48FD-B80E-6996C307C056}"/>
                    </a:ext>
                  </a:extLst>
                </p14:cNvPr>
                <p14:cNvContentPartPr/>
                <p14:nvPr/>
              </p14:nvContentPartPr>
              <p14:xfrm>
                <a:off x="8989683" y="2865345"/>
                <a:ext cx="65520" cy="1857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C8A2EF0-1186-48FD-B80E-6996C307C0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80683" y="2856705"/>
                  <a:ext cx="83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406A85B-3BA2-4986-BC10-ED1A901A0C1B}"/>
                    </a:ext>
                  </a:extLst>
                </p14:cNvPr>
                <p14:cNvContentPartPr/>
                <p14:nvPr/>
              </p14:nvContentPartPr>
              <p14:xfrm>
                <a:off x="9054483" y="2936625"/>
                <a:ext cx="23760" cy="7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406A85B-3BA2-4986-BC10-ED1A901A0C1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45843" y="2927985"/>
                  <a:ext cx="41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977E14E-8CD5-4751-8F7F-F8E74815C306}"/>
                    </a:ext>
                  </a:extLst>
                </p14:cNvPr>
                <p14:cNvContentPartPr/>
                <p14:nvPr/>
              </p14:nvContentPartPr>
              <p14:xfrm>
                <a:off x="9043323" y="2977305"/>
                <a:ext cx="41400" cy="3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977E14E-8CD5-4751-8F7F-F8E74815C3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34323" y="2968305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56DB028-9C68-44CF-AC0E-4E40C025E7BC}"/>
                    </a:ext>
                  </a:extLst>
                </p14:cNvPr>
                <p14:cNvContentPartPr/>
                <p14:nvPr/>
              </p14:nvContentPartPr>
              <p14:xfrm>
                <a:off x="9105603" y="2876865"/>
                <a:ext cx="5040" cy="1616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56DB028-9C68-44CF-AC0E-4E40C025E7B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96963" y="2867865"/>
                  <a:ext cx="22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BB5CD1C-D829-4D9F-9B3A-67DDE8AAC86F}"/>
                    </a:ext>
                  </a:extLst>
                </p14:cNvPr>
                <p14:cNvContentPartPr/>
                <p14:nvPr/>
              </p14:nvContentPartPr>
              <p14:xfrm>
                <a:off x="9009843" y="3126705"/>
                <a:ext cx="69840" cy="1069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BB5CD1C-D829-4D9F-9B3A-67DDE8AAC86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01203" y="3117705"/>
                  <a:ext cx="87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0361A97-7EBA-4168-88F4-EAC5D2A3909B}"/>
                    </a:ext>
                  </a:extLst>
                </p14:cNvPr>
                <p14:cNvContentPartPr/>
                <p14:nvPr/>
              </p14:nvContentPartPr>
              <p14:xfrm>
                <a:off x="8987523" y="2865345"/>
                <a:ext cx="34560" cy="72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0361A97-7EBA-4168-88F4-EAC5D2A3909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78883" y="2856705"/>
                  <a:ext cx="5220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6270C29C-633A-4A11-B687-61C763BF0CCE}"/>
                  </a:ext>
                </a:extLst>
              </p14:cNvPr>
              <p14:cNvContentPartPr/>
              <p14:nvPr/>
            </p14:nvContentPartPr>
            <p14:xfrm>
              <a:off x="7136403" y="3902145"/>
              <a:ext cx="1675800" cy="7884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6270C29C-633A-4A11-B687-61C763BF0CC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127763" y="3893505"/>
                <a:ext cx="1693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76636840-C08E-4607-847A-598C077CB0D4}"/>
                  </a:ext>
                </a:extLst>
              </p14:cNvPr>
              <p14:cNvContentPartPr/>
              <p14:nvPr/>
            </p14:nvContentPartPr>
            <p14:xfrm>
              <a:off x="7716363" y="2607945"/>
              <a:ext cx="979920" cy="5724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76636840-C08E-4607-847A-598C077CB0D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707723" y="2598945"/>
                <a:ext cx="99756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그룹 89">
            <a:extLst>
              <a:ext uri="{FF2B5EF4-FFF2-40B4-BE49-F238E27FC236}">
                <a16:creationId xmlns:a16="http://schemas.microsoft.com/office/drawing/2014/main" id="{5EFB1A36-42FD-4A9A-9646-7E7E41C68568}"/>
              </a:ext>
            </a:extLst>
          </p:cNvPr>
          <p:cNvGrpSpPr/>
          <p:nvPr/>
        </p:nvGrpSpPr>
        <p:grpSpPr>
          <a:xfrm>
            <a:off x="6646768" y="1750425"/>
            <a:ext cx="2051280" cy="357480"/>
            <a:chOff x="6646768" y="1750425"/>
            <a:chExt cx="205128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7A3A4DC-BB2D-49D1-A61F-A31610586AE8}"/>
                    </a:ext>
                  </a:extLst>
                </p14:cNvPr>
                <p14:cNvContentPartPr/>
                <p14:nvPr/>
              </p14:nvContentPartPr>
              <p14:xfrm>
                <a:off x="6713008" y="1872825"/>
                <a:ext cx="64440" cy="3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7A3A4DC-BB2D-49D1-A61F-A31610586AE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04008" y="1864185"/>
                  <a:ext cx="82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DB4E36C7-F585-419A-AB59-2D876F71BFEB}"/>
                    </a:ext>
                  </a:extLst>
                </p14:cNvPr>
                <p14:cNvContentPartPr/>
                <p14:nvPr/>
              </p14:nvContentPartPr>
              <p14:xfrm>
                <a:off x="6679168" y="1895145"/>
                <a:ext cx="64440" cy="230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DB4E36C7-F585-419A-AB59-2D876F71BFE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70168" y="1886505"/>
                  <a:ext cx="82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5B4616B-DD66-4713-8B15-3319C26E0EFF}"/>
                    </a:ext>
                  </a:extLst>
                </p14:cNvPr>
                <p14:cNvContentPartPr/>
                <p14:nvPr/>
              </p14:nvContentPartPr>
              <p14:xfrm>
                <a:off x="6646768" y="1939785"/>
                <a:ext cx="101160" cy="1036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5B4616B-DD66-4713-8B15-3319C26E0EF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38128" y="1930785"/>
                  <a:ext cx="118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750E971-AC61-45A9-998B-9781D06E8A27}"/>
                    </a:ext>
                  </a:extLst>
                </p14:cNvPr>
                <p14:cNvContentPartPr/>
                <p14:nvPr/>
              </p14:nvContentPartPr>
              <p14:xfrm>
                <a:off x="6778888" y="1839705"/>
                <a:ext cx="12960" cy="1994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750E971-AC61-45A9-998B-9781D06E8A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70248" y="1830705"/>
                  <a:ext cx="30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324BD1C-C660-44F5-A767-EEB784F7423B}"/>
                    </a:ext>
                  </a:extLst>
                </p14:cNvPr>
                <p14:cNvContentPartPr/>
                <p14:nvPr/>
              </p14:nvContentPartPr>
              <p14:xfrm>
                <a:off x="6790768" y="1995585"/>
                <a:ext cx="64440" cy="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324BD1C-C660-44F5-A767-EEB784F742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82128" y="1986585"/>
                  <a:ext cx="82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F78717A-86C9-4A35-AA3F-4EAD0665873B}"/>
                    </a:ext>
                  </a:extLst>
                </p14:cNvPr>
                <p14:cNvContentPartPr/>
                <p14:nvPr/>
              </p14:nvContentPartPr>
              <p14:xfrm>
                <a:off x="6907768" y="1917465"/>
                <a:ext cx="56880" cy="799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F78717A-86C9-4A35-AA3F-4EAD0665873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99128" y="1908825"/>
                  <a:ext cx="74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A505E76-2EC5-4C4A-9C53-B3FB1317D477}"/>
                    </a:ext>
                  </a:extLst>
                </p14:cNvPr>
                <p14:cNvContentPartPr/>
                <p14:nvPr/>
              </p14:nvContentPartPr>
              <p14:xfrm>
                <a:off x="6813088" y="2032665"/>
                <a:ext cx="225720" cy="414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A505E76-2EC5-4C4A-9C53-B3FB1317D4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04448" y="2024025"/>
                  <a:ext cx="243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F4300936-B057-4136-8F39-88E0DD3033B1}"/>
                    </a:ext>
                  </a:extLst>
                </p14:cNvPr>
                <p14:cNvContentPartPr/>
                <p14:nvPr/>
              </p14:nvContentPartPr>
              <p14:xfrm>
                <a:off x="7101808" y="1817025"/>
                <a:ext cx="113400" cy="102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F4300936-B057-4136-8F39-88E0DD3033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93168" y="1808385"/>
                  <a:ext cx="131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115D6379-436C-488F-9270-5E4C3E253C97}"/>
                    </a:ext>
                  </a:extLst>
                </p14:cNvPr>
                <p14:cNvContentPartPr/>
                <p14:nvPr/>
              </p14:nvContentPartPr>
              <p14:xfrm>
                <a:off x="7136368" y="1972905"/>
                <a:ext cx="266760" cy="126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115D6379-436C-488F-9270-5E4C3E253C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27728" y="1963905"/>
                  <a:ext cx="284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CF48D97-CB8D-4414-80BA-D5A34D7BF7D4}"/>
                    </a:ext>
                  </a:extLst>
                </p14:cNvPr>
                <p14:cNvContentPartPr/>
                <p14:nvPr/>
              </p14:nvContentPartPr>
              <p14:xfrm>
                <a:off x="7294408" y="1973265"/>
                <a:ext cx="76680" cy="1346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CF48D97-CB8D-4414-80BA-D5A34D7BF7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85408" y="1964265"/>
                  <a:ext cx="94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3B4B3DC0-0A9E-406B-84AF-7F8B016831FD}"/>
                    </a:ext>
                  </a:extLst>
                </p14:cNvPr>
                <p14:cNvContentPartPr/>
                <p14:nvPr/>
              </p14:nvContentPartPr>
              <p14:xfrm>
                <a:off x="7404208" y="1884345"/>
                <a:ext cx="56160" cy="1677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3B4B3DC0-0A9E-406B-84AF-7F8B016831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95208" y="1875345"/>
                  <a:ext cx="73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352FB74D-C86F-4F22-BD51-ECBF77365CD7}"/>
                    </a:ext>
                  </a:extLst>
                </p14:cNvPr>
                <p14:cNvContentPartPr/>
                <p14:nvPr/>
              </p14:nvContentPartPr>
              <p14:xfrm>
                <a:off x="7488088" y="1906665"/>
                <a:ext cx="38880" cy="1170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352FB74D-C86F-4F22-BD51-ECBF77365C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79448" y="1897665"/>
                  <a:ext cx="56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2229979-D984-4F5D-A75E-2F133E55DE37}"/>
                    </a:ext>
                  </a:extLst>
                </p14:cNvPr>
                <p14:cNvContentPartPr/>
                <p14:nvPr/>
              </p14:nvContentPartPr>
              <p14:xfrm>
                <a:off x="7537768" y="1853025"/>
                <a:ext cx="135720" cy="1929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2229979-D984-4F5D-A75E-2F133E55DE3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28768" y="1844385"/>
                  <a:ext cx="153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3A6D0A37-B897-43CF-817C-36EA6AD8BF99}"/>
                    </a:ext>
                  </a:extLst>
                </p14:cNvPr>
                <p14:cNvContentPartPr/>
                <p14:nvPr/>
              </p14:nvContentPartPr>
              <p14:xfrm>
                <a:off x="7716328" y="1838985"/>
                <a:ext cx="110160" cy="867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3A6D0A37-B897-43CF-817C-36EA6AD8BF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07688" y="1830345"/>
                  <a:ext cx="127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7CD152C-E4DC-4FD6-A62E-08F7C42B551E}"/>
                    </a:ext>
                  </a:extLst>
                </p14:cNvPr>
                <p14:cNvContentPartPr/>
                <p14:nvPr/>
              </p14:nvContentPartPr>
              <p14:xfrm>
                <a:off x="7760968" y="1906665"/>
                <a:ext cx="30240" cy="345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7CD152C-E4DC-4FD6-A62E-08F7C42B551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52328" y="1897665"/>
                  <a:ext cx="47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733039E6-575E-43CA-AD15-9D1580CBD58B}"/>
                    </a:ext>
                  </a:extLst>
                </p14:cNvPr>
                <p14:cNvContentPartPr/>
                <p14:nvPr/>
              </p14:nvContentPartPr>
              <p14:xfrm>
                <a:off x="7827568" y="1835025"/>
                <a:ext cx="86040" cy="720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733039E6-575E-43CA-AD15-9D1580CBD5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18928" y="1826385"/>
                  <a:ext cx="103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E9ABA58F-D876-4A43-AB10-711E932663E8}"/>
                    </a:ext>
                  </a:extLst>
                </p14:cNvPr>
                <p14:cNvContentPartPr/>
                <p14:nvPr/>
              </p14:nvContentPartPr>
              <p14:xfrm>
                <a:off x="7799128" y="1973265"/>
                <a:ext cx="40320" cy="10512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E9ABA58F-D876-4A43-AB10-711E932663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90128" y="1964265"/>
                  <a:ext cx="57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772EEDE8-D1A1-482D-8CAB-1088B0ACC3E7}"/>
                    </a:ext>
                  </a:extLst>
                </p14:cNvPr>
                <p14:cNvContentPartPr/>
                <p14:nvPr/>
              </p14:nvContentPartPr>
              <p14:xfrm>
                <a:off x="7816768" y="2051745"/>
                <a:ext cx="360" cy="3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772EEDE8-D1A1-482D-8CAB-1088B0ACC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07768" y="2042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6ABF9133-79B4-4D14-BE58-13FAC76CD4E1}"/>
                    </a:ext>
                  </a:extLst>
                </p14:cNvPr>
                <p14:cNvContentPartPr/>
                <p14:nvPr/>
              </p14:nvContentPartPr>
              <p14:xfrm>
                <a:off x="7738648" y="2002425"/>
                <a:ext cx="83160" cy="50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6ABF9133-79B4-4D14-BE58-13FAC76CD4E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730008" y="1993425"/>
                  <a:ext cx="100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8ADE9452-4DB0-4EDF-BA23-C7A9C7E63AAE}"/>
                    </a:ext>
                  </a:extLst>
                </p14:cNvPr>
                <p14:cNvContentPartPr/>
                <p14:nvPr/>
              </p14:nvContentPartPr>
              <p14:xfrm>
                <a:off x="7879408" y="1750425"/>
                <a:ext cx="49320" cy="1623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8ADE9452-4DB0-4EDF-BA23-C7A9C7E63AA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70408" y="1741425"/>
                  <a:ext cx="66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28EA3B2A-4543-4E24-B337-F805619F2226}"/>
                    </a:ext>
                  </a:extLst>
                </p14:cNvPr>
                <p14:cNvContentPartPr/>
                <p14:nvPr/>
              </p14:nvContentPartPr>
              <p14:xfrm>
                <a:off x="8051128" y="1817385"/>
                <a:ext cx="41400" cy="3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28EA3B2A-4543-4E24-B337-F805619F222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042128" y="1808385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DD584D97-DE64-4D1B-B339-B2D9304F3C01}"/>
                    </a:ext>
                  </a:extLst>
                </p14:cNvPr>
                <p14:cNvContentPartPr/>
                <p14:nvPr/>
              </p14:nvContentPartPr>
              <p14:xfrm>
                <a:off x="8039608" y="1872825"/>
                <a:ext cx="55800" cy="208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DD584D97-DE64-4D1B-B339-B2D9304F3C0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30608" y="1864185"/>
                  <a:ext cx="73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B52D4E70-1C10-41F6-968D-770F5FC4A364}"/>
                    </a:ext>
                  </a:extLst>
                </p14:cNvPr>
                <p14:cNvContentPartPr/>
                <p14:nvPr/>
              </p14:nvContentPartPr>
              <p14:xfrm>
                <a:off x="8051128" y="1906665"/>
                <a:ext cx="70200" cy="1231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B52D4E70-1C10-41F6-968D-770F5FC4A36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42128" y="1897665"/>
                  <a:ext cx="87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2040D072-ACD9-40C6-956C-33DF0C440DE6}"/>
                    </a:ext>
                  </a:extLst>
                </p14:cNvPr>
                <p14:cNvContentPartPr/>
                <p14:nvPr/>
              </p14:nvContentPartPr>
              <p14:xfrm>
                <a:off x="8139688" y="1884345"/>
                <a:ext cx="11880" cy="1101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2040D072-ACD9-40C6-956C-33DF0C440DE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30688" y="1875345"/>
                  <a:ext cx="29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71760E1C-ECA9-47CC-8959-6EC8D0B1C78F}"/>
                    </a:ext>
                  </a:extLst>
                </p14:cNvPr>
                <p14:cNvContentPartPr/>
                <p14:nvPr/>
              </p14:nvContentPartPr>
              <p14:xfrm>
                <a:off x="8140048" y="1943745"/>
                <a:ext cx="46440" cy="187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71760E1C-ECA9-47CC-8959-6EC8D0B1C78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31048" y="1935105"/>
                  <a:ext cx="64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68A5541C-8143-4F17-970A-5E64A3C9C482}"/>
                    </a:ext>
                  </a:extLst>
                </p14:cNvPr>
                <p14:cNvContentPartPr/>
                <p14:nvPr/>
              </p14:nvContentPartPr>
              <p14:xfrm>
                <a:off x="8042488" y="2062545"/>
                <a:ext cx="156240" cy="352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68A5541C-8143-4F17-970A-5E64A3C9C48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33848" y="2053905"/>
                  <a:ext cx="17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888C4496-3272-4A5B-8B3F-E9C496D76F1E}"/>
                    </a:ext>
                  </a:extLst>
                </p14:cNvPr>
                <p14:cNvContentPartPr/>
                <p14:nvPr/>
              </p14:nvContentPartPr>
              <p14:xfrm>
                <a:off x="8322568" y="1795065"/>
                <a:ext cx="110160" cy="2401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888C4496-3272-4A5B-8B3F-E9C496D76F1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13928" y="1786065"/>
                  <a:ext cx="127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5213600-079D-49A2-87E5-0AB5988EDD1F}"/>
                    </a:ext>
                  </a:extLst>
                </p14:cNvPr>
                <p14:cNvContentPartPr/>
                <p14:nvPr/>
              </p14:nvContentPartPr>
              <p14:xfrm>
                <a:off x="8385208" y="1939425"/>
                <a:ext cx="65160" cy="118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5213600-079D-49A2-87E5-0AB5988EDD1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376208" y="1930785"/>
                  <a:ext cx="82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ABB99372-C8D1-4C5F-8C31-F830435138C0}"/>
                    </a:ext>
                  </a:extLst>
                </p14:cNvPr>
                <p14:cNvContentPartPr/>
                <p14:nvPr/>
              </p14:nvContentPartPr>
              <p14:xfrm>
                <a:off x="8429848" y="1925025"/>
                <a:ext cx="106200" cy="266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ABB99372-C8D1-4C5F-8C31-F830435138C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421208" y="1916385"/>
                  <a:ext cx="123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9EFE3ED8-FB47-4DA7-9C19-A011B087820A}"/>
                    </a:ext>
                  </a:extLst>
                </p14:cNvPr>
                <p14:cNvContentPartPr/>
                <p14:nvPr/>
              </p14:nvContentPartPr>
              <p14:xfrm>
                <a:off x="8538928" y="1828185"/>
                <a:ext cx="58680" cy="1749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9EFE3ED8-FB47-4DA7-9C19-A011B087820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29928" y="1819545"/>
                  <a:ext cx="76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4A1382AB-0EA7-4A69-BEB9-E57C400F891F}"/>
                    </a:ext>
                  </a:extLst>
                </p14:cNvPr>
                <p14:cNvContentPartPr/>
                <p14:nvPr/>
              </p14:nvContentPartPr>
              <p14:xfrm>
                <a:off x="8584288" y="1772745"/>
                <a:ext cx="113760" cy="2732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4A1382AB-0EA7-4A69-BEB9-E57C400F891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75288" y="1763745"/>
                  <a:ext cx="131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C7065E42-500E-4A68-8A1E-B00A7987D007}"/>
                    </a:ext>
                  </a:extLst>
                </p14:cNvPr>
                <p14:cNvContentPartPr/>
                <p14:nvPr/>
              </p14:nvContentPartPr>
              <p14:xfrm>
                <a:off x="8441368" y="1895145"/>
                <a:ext cx="78840" cy="30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C7065E42-500E-4A68-8A1E-B00A7987D00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432368" y="1886505"/>
                  <a:ext cx="96480" cy="4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1717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7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11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6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79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6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59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97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80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39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54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68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30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2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4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4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78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39F80DF-1FBB-48FE-BA0D-08F7CE7463D6}"/>
              </a:ext>
            </a:extLst>
          </p:cNvPr>
          <p:cNvGrpSpPr/>
          <p:nvPr/>
        </p:nvGrpSpPr>
        <p:grpSpPr>
          <a:xfrm>
            <a:off x="916092" y="4295988"/>
            <a:ext cx="762480" cy="903960"/>
            <a:chOff x="916092" y="4295988"/>
            <a:chExt cx="762480" cy="90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C2C7B92-D809-45D6-88D5-FFBCE99B0CA5}"/>
                    </a:ext>
                  </a:extLst>
                </p14:cNvPr>
                <p14:cNvContentPartPr/>
                <p14:nvPr/>
              </p14:nvContentPartPr>
              <p14:xfrm>
                <a:off x="1550772" y="4295988"/>
                <a:ext cx="127800" cy="780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C2C7B92-D809-45D6-88D5-FFBCE99B0CA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41772" y="4286988"/>
                  <a:ext cx="14544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150AD22-57F6-49BA-A283-55E6B0204252}"/>
                    </a:ext>
                  </a:extLst>
                </p14:cNvPr>
                <p14:cNvContentPartPr/>
                <p14:nvPr/>
              </p14:nvContentPartPr>
              <p14:xfrm>
                <a:off x="916092" y="4870908"/>
                <a:ext cx="612000" cy="3290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150AD22-57F6-49BA-A283-55E6B02042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7092" y="4861908"/>
                  <a:ext cx="62964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4E02CB3-C667-4475-8ACB-61B71578BBD0}"/>
              </a:ext>
            </a:extLst>
          </p:cNvPr>
          <p:cNvGrpSpPr/>
          <p:nvPr/>
        </p:nvGrpSpPr>
        <p:grpSpPr>
          <a:xfrm>
            <a:off x="91332" y="5323428"/>
            <a:ext cx="823320" cy="402480"/>
            <a:chOff x="91332" y="5323428"/>
            <a:chExt cx="8233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FFA7CDE-C619-4E4E-966F-BC5FB8CCB514}"/>
                    </a:ext>
                  </a:extLst>
                </p14:cNvPr>
                <p14:cNvContentPartPr/>
                <p14:nvPr/>
              </p14:nvContentPartPr>
              <p14:xfrm>
                <a:off x="237492" y="5338908"/>
                <a:ext cx="78120" cy="84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FFA7CDE-C619-4E4E-966F-BC5FB8CCB5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492" y="5329908"/>
                  <a:ext cx="95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6D8A66B-5B30-48F9-A1D4-0DB58AB051FE}"/>
                    </a:ext>
                  </a:extLst>
                </p14:cNvPr>
                <p14:cNvContentPartPr/>
                <p14:nvPr/>
              </p14:nvContentPartPr>
              <p14:xfrm>
                <a:off x="91332" y="5323428"/>
                <a:ext cx="153000" cy="128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6D8A66B-5B30-48F9-A1D4-0DB58AB051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332" y="5314428"/>
                  <a:ext cx="170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E593D22-50A0-432F-BDA4-E6D14ABA6338}"/>
                    </a:ext>
                  </a:extLst>
                </p14:cNvPr>
                <p14:cNvContentPartPr/>
                <p14:nvPr/>
              </p14:nvContentPartPr>
              <p14:xfrm>
                <a:off x="312732" y="5410908"/>
                <a:ext cx="3420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E593D22-50A0-432F-BDA4-E6D14ABA63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092" y="5401908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30589A8-02FF-43C6-BDDE-761F380CE936}"/>
                    </a:ext>
                  </a:extLst>
                </p14:cNvPr>
                <p14:cNvContentPartPr/>
                <p14:nvPr/>
              </p14:nvContentPartPr>
              <p14:xfrm>
                <a:off x="337932" y="5416308"/>
                <a:ext cx="40320" cy="35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30589A8-02FF-43C6-BDDE-761F380CE93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8932" y="5407308"/>
                  <a:ext cx="57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31239BE-4C1C-4643-B4F6-5EB92DC6821E}"/>
                    </a:ext>
                  </a:extLst>
                </p14:cNvPr>
                <p14:cNvContentPartPr/>
                <p14:nvPr/>
              </p14:nvContentPartPr>
              <p14:xfrm>
                <a:off x="410652" y="5360868"/>
                <a:ext cx="15120" cy="159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31239BE-4C1C-4643-B4F6-5EB92DC682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2012" y="5351868"/>
                  <a:ext cx="32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4DCC626-637E-44FB-AC70-200105AA6091}"/>
                    </a:ext>
                  </a:extLst>
                </p14:cNvPr>
                <p14:cNvContentPartPr/>
                <p14:nvPr/>
              </p14:nvContentPartPr>
              <p14:xfrm>
                <a:off x="322452" y="5523588"/>
                <a:ext cx="92160" cy="139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4DCC626-637E-44FB-AC70-200105AA60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3452" y="5514588"/>
                  <a:ext cx="10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6FA54BB-5015-45B0-8574-B25BFD2F732C}"/>
                    </a:ext>
                  </a:extLst>
                </p14:cNvPr>
                <p14:cNvContentPartPr/>
                <p14:nvPr/>
              </p14:nvContentPartPr>
              <p14:xfrm>
                <a:off x="378972" y="5410908"/>
                <a:ext cx="91440" cy="1900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6FA54BB-5015-45B0-8574-B25BFD2F73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0332" y="5401908"/>
                  <a:ext cx="109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F59C430-EDB7-4C92-98B1-8E90A34D142F}"/>
                    </a:ext>
                  </a:extLst>
                </p14:cNvPr>
                <p14:cNvContentPartPr/>
                <p14:nvPr/>
              </p14:nvContentPartPr>
              <p14:xfrm>
                <a:off x="500652" y="5447628"/>
                <a:ext cx="161280" cy="25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F59C430-EDB7-4C92-98B1-8E90A34D14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2012" y="5438988"/>
                  <a:ext cx="178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72850A0-7B3E-4861-A4F7-CF7B4ECD21C5}"/>
                    </a:ext>
                  </a:extLst>
                </p14:cNvPr>
                <p14:cNvContentPartPr/>
                <p14:nvPr/>
              </p14:nvContentPartPr>
              <p14:xfrm>
                <a:off x="538092" y="5498388"/>
                <a:ext cx="51840" cy="12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72850A0-7B3E-4861-A4F7-CF7B4ECD21C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9452" y="5489748"/>
                  <a:ext cx="69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30DB937-6224-4122-980C-75A01FBF4080}"/>
                    </a:ext>
                  </a:extLst>
                </p14:cNvPr>
                <p14:cNvContentPartPr/>
                <p14:nvPr/>
              </p14:nvContentPartPr>
              <p14:xfrm>
                <a:off x="652932" y="5385708"/>
                <a:ext cx="23400" cy="126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30DB937-6224-4122-980C-75A01FBF408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4292" y="5377068"/>
                  <a:ext cx="4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D828FAA-AC4F-41B4-AABD-EC846ECAB4B3}"/>
                    </a:ext>
                  </a:extLst>
                </p14:cNvPr>
                <p14:cNvContentPartPr/>
                <p14:nvPr/>
              </p14:nvContentPartPr>
              <p14:xfrm>
                <a:off x="474012" y="5548788"/>
                <a:ext cx="177840" cy="177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D828FAA-AC4F-41B4-AABD-EC846ECAB4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372" y="5539788"/>
                  <a:ext cx="195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0B6EE5A-FB80-4903-A753-50AAC7F182B6}"/>
                    </a:ext>
                  </a:extLst>
                </p14:cNvPr>
                <p14:cNvContentPartPr/>
                <p14:nvPr/>
              </p14:nvContentPartPr>
              <p14:xfrm>
                <a:off x="726012" y="5512788"/>
                <a:ext cx="138600" cy="118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0B6EE5A-FB80-4903-A753-50AAC7F182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7372" y="5503788"/>
                  <a:ext cx="156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16EE187-42FE-4F67-BB5C-E942207BC21D}"/>
                    </a:ext>
                  </a:extLst>
                </p14:cNvPr>
                <p14:cNvContentPartPr/>
                <p14:nvPr/>
              </p14:nvContentPartPr>
              <p14:xfrm>
                <a:off x="909252" y="5473548"/>
                <a:ext cx="5400" cy="182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16EE187-42FE-4F67-BB5C-E942207BC2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0252" y="5464548"/>
                  <a:ext cx="2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4285756-42E3-4C37-94F9-08209560E6DC}"/>
                    </a:ext>
                  </a:extLst>
                </p14:cNvPr>
                <p14:cNvContentPartPr/>
                <p14:nvPr/>
              </p14:nvContentPartPr>
              <p14:xfrm>
                <a:off x="739332" y="5523588"/>
                <a:ext cx="62280" cy="90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4285756-42E3-4C37-94F9-08209560E6D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0332" y="5514588"/>
                  <a:ext cx="79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70C9E40-7913-4649-94DD-D0549B87CD5D}"/>
                    </a:ext>
                  </a:extLst>
                </p14:cNvPr>
                <p14:cNvContentPartPr/>
                <p14:nvPr/>
              </p14:nvContentPartPr>
              <p14:xfrm>
                <a:off x="500652" y="5571468"/>
                <a:ext cx="131400" cy="78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70C9E40-7913-4649-94DD-D0549B87CD5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2012" y="5562468"/>
                  <a:ext cx="149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80B8B0B-BBE2-4B50-86F1-6CABABD5DC1F}"/>
                    </a:ext>
                  </a:extLst>
                </p14:cNvPr>
                <p14:cNvContentPartPr/>
                <p14:nvPr/>
              </p14:nvContentPartPr>
              <p14:xfrm>
                <a:off x="763452" y="5525388"/>
                <a:ext cx="128160" cy="138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80B8B0B-BBE2-4B50-86F1-6CABABD5DC1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4812" y="5516388"/>
                  <a:ext cx="1458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61BAD1-68CC-4FEE-8893-DF05E845B42C}"/>
              </a:ext>
            </a:extLst>
          </p:cNvPr>
          <p:cNvGrpSpPr/>
          <p:nvPr/>
        </p:nvGrpSpPr>
        <p:grpSpPr>
          <a:xfrm>
            <a:off x="185652" y="5824188"/>
            <a:ext cx="1091880" cy="414000"/>
            <a:chOff x="185652" y="5824188"/>
            <a:chExt cx="109188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FE0A9B5-5CFB-4D3C-B6C8-D1F3D43CFC98}"/>
                    </a:ext>
                  </a:extLst>
                </p14:cNvPr>
                <p14:cNvContentPartPr/>
                <p14:nvPr/>
              </p14:nvContentPartPr>
              <p14:xfrm>
                <a:off x="185652" y="5837868"/>
                <a:ext cx="115920" cy="246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FE0A9B5-5CFB-4D3C-B6C8-D1F3D43CFC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652" y="5829228"/>
                  <a:ext cx="133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BBABEAC-7BD8-470B-91B8-D08A0B3DAED4}"/>
                    </a:ext>
                  </a:extLst>
                </p14:cNvPr>
                <p14:cNvContentPartPr/>
                <p14:nvPr/>
              </p14:nvContentPartPr>
              <p14:xfrm>
                <a:off x="187452" y="5911668"/>
                <a:ext cx="72720" cy="133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BBABEAC-7BD8-470B-91B8-D08A0B3DAED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8452" y="5903028"/>
                  <a:ext cx="90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9C48894-6F77-4024-9794-C0FE96529D17}"/>
                    </a:ext>
                  </a:extLst>
                </p14:cNvPr>
                <p14:cNvContentPartPr/>
                <p14:nvPr/>
              </p14:nvContentPartPr>
              <p14:xfrm>
                <a:off x="312732" y="5824188"/>
                <a:ext cx="26640" cy="224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9C48894-6F77-4024-9794-C0FE96529D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4092" y="5815188"/>
                  <a:ext cx="44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657412A-B0E0-4B9D-A231-F9A50DF498DD}"/>
                    </a:ext>
                  </a:extLst>
                </p14:cNvPr>
                <p14:cNvContentPartPr/>
                <p14:nvPr/>
              </p14:nvContentPartPr>
              <p14:xfrm>
                <a:off x="337932" y="5924628"/>
                <a:ext cx="5940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657412A-B0E0-4B9D-A231-F9A50DF498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8932" y="5915628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11E19FD-144F-4F6D-8FF9-DE0D0292076D}"/>
                    </a:ext>
                  </a:extLst>
                </p14:cNvPr>
                <p14:cNvContentPartPr/>
                <p14:nvPr/>
              </p14:nvContentPartPr>
              <p14:xfrm>
                <a:off x="475452" y="5863428"/>
                <a:ext cx="111600" cy="174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11E19FD-144F-4F6D-8FF9-DE0D0292076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6812" y="5854788"/>
                  <a:ext cx="129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0579785-5E15-4FFA-9133-328C3547393B}"/>
                    </a:ext>
                  </a:extLst>
                </p14:cNvPr>
                <p14:cNvContentPartPr/>
                <p14:nvPr/>
              </p14:nvContentPartPr>
              <p14:xfrm>
                <a:off x="507492" y="6037308"/>
                <a:ext cx="30960" cy="80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0579785-5E15-4FFA-9133-328C354739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8492" y="6028308"/>
                  <a:ext cx="4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ABA0389-9A13-4097-9089-6ADB5450733E}"/>
                    </a:ext>
                  </a:extLst>
                </p14:cNvPr>
                <p14:cNvContentPartPr/>
                <p14:nvPr/>
              </p14:nvContentPartPr>
              <p14:xfrm>
                <a:off x="500652" y="6120108"/>
                <a:ext cx="131760" cy="5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ABA0389-9A13-4097-9089-6ADB545073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2012" y="6111108"/>
                  <a:ext cx="149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7FEAB01-1DD1-42C4-857A-253686DE97B6}"/>
                    </a:ext>
                  </a:extLst>
                </p14:cNvPr>
                <p14:cNvContentPartPr/>
                <p14:nvPr/>
              </p14:nvContentPartPr>
              <p14:xfrm>
                <a:off x="665892" y="5911668"/>
                <a:ext cx="147960" cy="88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7FEAB01-1DD1-42C4-857A-253686DE97B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7252" y="5903028"/>
                  <a:ext cx="165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412C5FE-032B-469E-BA65-CCE1781E1D9B}"/>
                    </a:ext>
                  </a:extLst>
                </p14:cNvPr>
                <p14:cNvContentPartPr/>
                <p14:nvPr/>
              </p14:nvContentPartPr>
              <p14:xfrm>
                <a:off x="688572" y="5949468"/>
                <a:ext cx="59040" cy="651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412C5FE-032B-469E-BA65-CCE1781E1D9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9932" y="5940828"/>
                  <a:ext cx="76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E5B063A-216D-461D-BFEB-4025FE8D5277}"/>
                    </a:ext>
                  </a:extLst>
                </p14:cNvPr>
                <p14:cNvContentPartPr/>
                <p14:nvPr/>
              </p14:nvContentPartPr>
              <p14:xfrm>
                <a:off x="810612" y="5874228"/>
                <a:ext cx="66240" cy="158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E5B063A-216D-461D-BFEB-4025FE8D527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1972" y="5865588"/>
                  <a:ext cx="83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ECCCE37-6E9B-4C4B-AA11-7E12B3744070}"/>
                    </a:ext>
                  </a:extLst>
                </p14:cNvPr>
                <p14:cNvContentPartPr/>
                <p14:nvPr/>
              </p14:nvContentPartPr>
              <p14:xfrm>
                <a:off x="721332" y="6037308"/>
                <a:ext cx="80640" cy="1238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ECCCE37-6E9B-4C4B-AA11-7E12B374407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2332" y="6028308"/>
                  <a:ext cx="98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06263D6-4610-43BE-96EA-99FF7A7D15A4}"/>
                    </a:ext>
                  </a:extLst>
                </p14:cNvPr>
                <p14:cNvContentPartPr/>
                <p14:nvPr/>
              </p14:nvContentPartPr>
              <p14:xfrm>
                <a:off x="913932" y="5936868"/>
                <a:ext cx="85680" cy="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06263D6-4610-43BE-96EA-99FF7A7D15A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5292" y="5927868"/>
                  <a:ext cx="103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252A656-6E91-4CD7-9659-B4AF5994E11F}"/>
                    </a:ext>
                  </a:extLst>
                </p14:cNvPr>
                <p14:cNvContentPartPr/>
                <p14:nvPr/>
              </p14:nvContentPartPr>
              <p14:xfrm>
                <a:off x="913932" y="5962068"/>
                <a:ext cx="62640" cy="104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252A656-6E91-4CD7-9659-B4AF5994E1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5292" y="5953068"/>
                  <a:ext cx="80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09B271A-1800-4887-A1E3-F7FA412177C5}"/>
                    </a:ext>
                  </a:extLst>
                </p14:cNvPr>
                <p14:cNvContentPartPr/>
                <p14:nvPr/>
              </p14:nvContentPartPr>
              <p14:xfrm>
                <a:off x="874692" y="6012108"/>
                <a:ext cx="117000" cy="90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09B271A-1800-4887-A1E3-F7FA412177C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6052" y="6003468"/>
                  <a:ext cx="134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8A5072B-CCF4-4BCD-8D1D-A22F1B4AC21E}"/>
                    </a:ext>
                  </a:extLst>
                </p14:cNvPr>
                <p14:cNvContentPartPr/>
                <p14:nvPr/>
              </p14:nvContentPartPr>
              <p14:xfrm>
                <a:off x="985212" y="5924628"/>
                <a:ext cx="16560" cy="183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8A5072B-CCF4-4BCD-8D1D-A22F1B4AC21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6572" y="5915628"/>
                  <a:ext cx="34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D7031A9-8BDE-4133-8B6B-5503CDA77FFC}"/>
                    </a:ext>
                  </a:extLst>
                </p14:cNvPr>
                <p14:cNvContentPartPr/>
                <p14:nvPr/>
              </p14:nvContentPartPr>
              <p14:xfrm>
                <a:off x="964332" y="6034788"/>
                <a:ext cx="44640" cy="15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D7031A9-8BDE-4133-8B6B-5503CDA77FF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5332" y="6026148"/>
                  <a:ext cx="62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23B99E4-E114-4F6B-B5A5-8F7D6BE099E5}"/>
                    </a:ext>
                  </a:extLst>
                </p14:cNvPr>
                <p14:cNvContentPartPr/>
                <p14:nvPr/>
              </p14:nvContentPartPr>
              <p14:xfrm>
                <a:off x="1051812" y="5962068"/>
                <a:ext cx="360" cy="199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23B99E4-E114-4F6B-B5A5-8F7D6BE099E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2812" y="5953068"/>
                  <a:ext cx="1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25FF494-2E65-4353-8EF9-C1348802397B}"/>
                    </a:ext>
                  </a:extLst>
                </p14:cNvPr>
                <p14:cNvContentPartPr/>
                <p14:nvPr/>
              </p14:nvContentPartPr>
              <p14:xfrm>
                <a:off x="1014372" y="6049548"/>
                <a:ext cx="12960" cy="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25FF494-2E65-4353-8EF9-C134880239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5372" y="6040548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0A395EC-8C62-4DFB-9FE1-7687F6B5667F}"/>
                    </a:ext>
                  </a:extLst>
                </p14:cNvPr>
                <p14:cNvContentPartPr/>
                <p14:nvPr/>
              </p14:nvContentPartPr>
              <p14:xfrm>
                <a:off x="951372" y="6162228"/>
                <a:ext cx="59760" cy="514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0A395EC-8C62-4DFB-9FE1-7687F6B5667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2732" y="6153228"/>
                  <a:ext cx="77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44FC2E6-D0F1-42AC-BE4B-C96F9B8CE4F9}"/>
                    </a:ext>
                  </a:extLst>
                </p14:cNvPr>
                <p14:cNvContentPartPr/>
                <p14:nvPr/>
              </p14:nvContentPartPr>
              <p14:xfrm>
                <a:off x="1164492" y="5936868"/>
                <a:ext cx="85320" cy="3013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44FC2E6-D0F1-42AC-BE4B-C96F9B8CE4F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5492" y="5927868"/>
                  <a:ext cx="1029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24FB8D6-DE05-415A-BC49-C52BE6768EDE}"/>
                    </a:ext>
                  </a:extLst>
                </p14:cNvPr>
                <p14:cNvContentPartPr/>
                <p14:nvPr/>
              </p14:nvContentPartPr>
              <p14:xfrm>
                <a:off x="1068732" y="6024348"/>
                <a:ext cx="208800" cy="2041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24FB8D6-DE05-415A-BC49-C52BE6768ED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0092" y="6015708"/>
                  <a:ext cx="226440" cy="22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2980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37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EE03B8E-3F5E-4D45-92FC-1775B30C7795}"/>
                  </a:ext>
                </a:extLst>
              </p14:cNvPr>
              <p14:cNvContentPartPr/>
              <p14:nvPr/>
            </p14:nvContentPartPr>
            <p14:xfrm>
              <a:off x="4659372" y="1640628"/>
              <a:ext cx="187740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EE03B8E-3F5E-4D45-92FC-1775B30C77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0372" y="1631628"/>
                <a:ext cx="18950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966E94C-B587-4CF6-9E86-05019F0277AC}"/>
                  </a:ext>
                </a:extLst>
              </p14:cNvPr>
              <p14:cNvContentPartPr/>
              <p14:nvPr/>
            </p14:nvContentPartPr>
            <p14:xfrm>
              <a:off x="1177092" y="2354508"/>
              <a:ext cx="7151040" cy="226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966E94C-B587-4CF6-9E86-05019F0277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8452" y="2345508"/>
                <a:ext cx="7168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EB4F366-3F3A-4D53-BE74-605DCC2DD93E}"/>
                  </a:ext>
                </a:extLst>
              </p14:cNvPr>
              <p14:cNvContentPartPr/>
              <p14:nvPr/>
            </p14:nvContentPartPr>
            <p14:xfrm>
              <a:off x="3782412" y="6810948"/>
              <a:ext cx="4858920" cy="792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EB4F366-3F3A-4D53-BE74-605DCC2DD9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3772" y="6802308"/>
                <a:ext cx="4876560" cy="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454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8F3CA87-DBE6-4E1C-BB6A-63E033AE5D55}"/>
                  </a:ext>
                </a:extLst>
              </p14:cNvPr>
              <p14:cNvContentPartPr/>
              <p14:nvPr/>
            </p14:nvContentPartPr>
            <p14:xfrm>
              <a:off x="3343932" y="1401588"/>
              <a:ext cx="1113840" cy="26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8F3CA87-DBE6-4E1C-BB6A-63E033AE5D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5292" y="1392588"/>
                <a:ext cx="113148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E7D76B9E-46FA-4801-8FAE-D09265B78BE4}"/>
              </a:ext>
            </a:extLst>
          </p:cNvPr>
          <p:cNvGrpSpPr/>
          <p:nvPr/>
        </p:nvGrpSpPr>
        <p:grpSpPr>
          <a:xfrm>
            <a:off x="1715652" y="1200348"/>
            <a:ext cx="1364400" cy="491760"/>
            <a:chOff x="1715652" y="1200348"/>
            <a:chExt cx="136440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61ED25F-8BE5-4900-8FB4-B34FD7ABCE40}"/>
                    </a:ext>
                  </a:extLst>
                </p14:cNvPr>
                <p14:cNvContentPartPr/>
                <p14:nvPr/>
              </p14:nvContentPartPr>
              <p14:xfrm>
                <a:off x="1715652" y="1200348"/>
                <a:ext cx="1023480" cy="3027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61ED25F-8BE5-4900-8FB4-B34FD7ABCE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06652" y="1191708"/>
                  <a:ext cx="1041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5123F13-4BD2-428F-9462-901AF7BF3EAD}"/>
                    </a:ext>
                  </a:extLst>
                </p14:cNvPr>
                <p14:cNvContentPartPr/>
                <p14:nvPr/>
              </p14:nvContentPartPr>
              <p14:xfrm>
                <a:off x="2354652" y="1601748"/>
                <a:ext cx="725400" cy="90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5123F13-4BD2-428F-9462-901AF7BF3E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45652" y="1592748"/>
                  <a:ext cx="74304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FA09163-01BB-41FE-8B77-F49C25FA85C7}"/>
                  </a:ext>
                </a:extLst>
              </p14:cNvPr>
              <p14:cNvContentPartPr/>
              <p14:nvPr/>
            </p14:nvContentPartPr>
            <p14:xfrm>
              <a:off x="3093732" y="1928268"/>
              <a:ext cx="41220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FA09163-01BB-41FE-8B77-F49C25FA85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84732" y="1919628"/>
                <a:ext cx="429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47D46B6-7DE8-4AD9-A3A0-C265040C8A3B}"/>
                  </a:ext>
                </a:extLst>
              </p14:cNvPr>
              <p14:cNvContentPartPr/>
              <p14:nvPr/>
            </p14:nvContentPartPr>
            <p14:xfrm>
              <a:off x="1277172" y="2390868"/>
              <a:ext cx="2191320" cy="396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47D46B6-7DE8-4AD9-A3A0-C265040C8A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8172" y="2382228"/>
                <a:ext cx="2208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25287E5-0346-4409-B139-0A73A1302AAF}"/>
                  </a:ext>
                </a:extLst>
              </p14:cNvPr>
              <p14:cNvContentPartPr/>
              <p14:nvPr/>
            </p14:nvContentPartPr>
            <p14:xfrm>
              <a:off x="5849532" y="2355588"/>
              <a:ext cx="388080" cy="118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25287E5-0346-4409-B139-0A73A1302A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40532" y="2346948"/>
                <a:ext cx="405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3CD9DB0-8CFF-418F-BF9A-C78AE7AE0DEF}"/>
                  </a:ext>
                </a:extLst>
              </p14:cNvPr>
              <p14:cNvContentPartPr/>
              <p14:nvPr/>
            </p14:nvContentPartPr>
            <p14:xfrm>
              <a:off x="2178972" y="2967588"/>
              <a:ext cx="1565640" cy="50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3CD9DB0-8CFF-418F-BF9A-C78AE7AE0D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70332" y="2958588"/>
                <a:ext cx="15832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F3B8641-9876-4790-8219-0C0689C462EF}"/>
                  </a:ext>
                </a:extLst>
              </p14:cNvPr>
              <p14:cNvContentPartPr/>
              <p14:nvPr/>
            </p14:nvContentPartPr>
            <p14:xfrm>
              <a:off x="203292" y="3281508"/>
              <a:ext cx="37800" cy="26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F3B8641-9876-4790-8219-0C0689C462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4292" y="3272508"/>
                <a:ext cx="55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07AE961-F33F-4D8E-8A43-06B2FE5155F0}"/>
                  </a:ext>
                </a:extLst>
              </p14:cNvPr>
              <p14:cNvContentPartPr/>
              <p14:nvPr/>
            </p14:nvContentPartPr>
            <p14:xfrm>
              <a:off x="215892" y="3531708"/>
              <a:ext cx="34560" cy="136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07AE961-F33F-4D8E-8A43-06B2FE5155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7252" y="3522708"/>
                <a:ext cx="522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113E864-9457-4003-AE52-FF95718F1491}"/>
                  </a:ext>
                </a:extLst>
              </p14:cNvPr>
              <p14:cNvContentPartPr/>
              <p14:nvPr/>
            </p14:nvContentPartPr>
            <p14:xfrm>
              <a:off x="205812" y="3260988"/>
              <a:ext cx="32040" cy="331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113E864-9457-4003-AE52-FF95718F149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7172" y="3252348"/>
                <a:ext cx="496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328A639-90A5-4FC8-8A04-A6C149DF5B52}"/>
                  </a:ext>
                </a:extLst>
              </p14:cNvPr>
              <p14:cNvContentPartPr/>
              <p14:nvPr/>
            </p14:nvContentPartPr>
            <p14:xfrm>
              <a:off x="193572" y="3494628"/>
              <a:ext cx="44280" cy="468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328A639-90A5-4FC8-8A04-A6C149DF5B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4572" y="3485628"/>
                <a:ext cx="61920" cy="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99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63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A39C985-37D0-4F60-B04D-856A0DFD0840}"/>
                  </a:ext>
                </a:extLst>
              </p14:cNvPr>
              <p14:cNvContentPartPr/>
              <p14:nvPr/>
            </p14:nvContentPartPr>
            <p14:xfrm>
              <a:off x="1615572" y="1113588"/>
              <a:ext cx="3405960" cy="38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A39C985-37D0-4F60-B04D-856A0DFD08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6932" y="1104948"/>
                <a:ext cx="34236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174DE0F-1DA4-42DF-AE77-72298344616F}"/>
                  </a:ext>
                </a:extLst>
              </p14:cNvPr>
              <p14:cNvContentPartPr/>
              <p14:nvPr/>
            </p14:nvContentPartPr>
            <p14:xfrm>
              <a:off x="137412" y="3167028"/>
              <a:ext cx="461880" cy="27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174DE0F-1DA4-42DF-AE77-7229834461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72" y="3158028"/>
                <a:ext cx="4795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C6866A4-DAE0-4664-8A92-B74B0385A64A}"/>
                  </a:ext>
                </a:extLst>
              </p14:cNvPr>
              <p14:cNvContentPartPr/>
              <p14:nvPr/>
            </p14:nvContentPartPr>
            <p14:xfrm>
              <a:off x="2905812" y="3181068"/>
              <a:ext cx="3621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C6866A4-DAE0-4664-8A92-B74B0385A6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96812" y="3172068"/>
                <a:ext cx="37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65014CDE-D4FB-4609-9223-9C691161B516}"/>
              </a:ext>
            </a:extLst>
          </p:cNvPr>
          <p:cNvGrpSpPr/>
          <p:nvPr/>
        </p:nvGrpSpPr>
        <p:grpSpPr>
          <a:xfrm>
            <a:off x="162252" y="1984428"/>
            <a:ext cx="781560" cy="145080"/>
            <a:chOff x="162252" y="1984428"/>
            <a:chExt cx="78156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F1A20A7-AB1F-4A19-88DB-FA12D321BCB5}"/>
                    </a:ext>
                  </a:extLst>
                </p14:cNvPr>
                <p14:cNvContentPartPr/>
                <p14:nvPr/>
              </p14:nvContentPartPr>
              <p14:xfrm>
                <a:off x="162252" y="2129148"/>
                <a:ext cx="45000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F1A20A7-AB1F-4A19-88DB-FA12D321BC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3252" y="2120148"/>
                  <a:ext cx="467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93B52E9-4072-4B79-A8EB-F435788A2AD5}"/>
                    </a:ext>
                  </a:extLst>
                </p14:cNvPr>
                <p14:cNvContentPartPr/>
                <p14:nvPr/>
              </p14:nvContentPartPr>
              <p14:xfrm>
                <a:off x="667692" y="1991268"/>
                <a:ext cx="19080" cy="34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93B52E9-4072-4B79-A8EB-F435788A2A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9052" y="1982628"/>
                  <a:ext cx="36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D3F276F-9A46-4CFC-9A69-33ADF43554E9}"/>
                    </a:ext>
                  </a:extLst>
                </p14:cNvPr>
                <p14:cNvContentPartPr/>
                <p14:nvPr/>
              </p14:nvContentPartPr>
              <p14:xfrm>
                <a:off x="788652" y="1984428"/>
                <a:ext cx="155160" cy="1162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D3F276F-9A46-4CFC-9A69-33ADF43554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9652" y="1975788"/>
                  <a:ext cx="1728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337EC3B-27FD-4909-B841-F4B38F362EA9}"/>
              </a:ext>
            </a:extLst>
          </p:cNvPr>
          <p:cNvGrpSpPr/>
          <p:nvPr/>
        </p:nvGrpSpPr>
        <p:grpSpPr>
          <a:xfrm>
            <a:off x="1114092" y="1840788"/>
            <a:ext cx="1851480" cy="373320"/>
            <a:chOff x="1114092" y="1840788"/>
            <a:chExt cx="185148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B4364A0-2BD2-4E38-9EE7-534A943A15AC}"/>
                    </a:ext>
                  </a:extLst>
                </p14:cNvPr>
                <p14:cNvContentPartPr/>
                <p14:nvPr/>
              </p14:nvContentPartPr>
              <p14:xfrm>
                <a:off x="1114092" y="1927908"/>
                <a:ext cx="102960" cy="111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B4364A0-2BD2-4E38-9EE7-534A943A15A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05452" y="1919268"/>
                  <a:ext cx="120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4BFB660-3EFF-490C-BE13-45B7BF6C6538}"/>
                    </a:ext>
                  </a:extLst>
                </p14:cNvPr>
                <p14:cNvContentPartPr/>
                <p14:nvPr/>
              </p14:nvContentPartPr>
              <p14:xfrm>
                <a:off x="1139292" y="1941228"/>
                <a:ext cx="54720" cy="115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4BFB660-3EFF-490C-BE13-45B7BF6C65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30652" y="1932228"/>
                  <a:ext cx="72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3BAFA60-CE97-4F5C-ABC2-6C2C468A17D5}"/>
                    </a:ext>
                  </a:extLst>
                </p14:cNvPr>
                <p14:cNvContentPartPr/>
                <p14:nvPr/>
              </p14:nvContentPartPr>
              <p14:xfrm>
                <a:off x="1214532" y="1941228"/>
                <a:ext cx="3420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3BAFA60-CE97-4F5C-ABC2-6C2C468A17D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05892" y="1932228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B91D70E-9CBE-43A7-8720-6E1E261F11AF}"/>
                    </a:ext>
                  </a:extLst>
                </p14:cNvPr>
                <p14:cNvContentPartPr/>
                <p14:nvPr/>
              </p14:nvContentPartPr>
              <p14:xfrm>
                <a:off x="1239732" y="1966068"/>
                <a:ext cx="4644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B91D70E-9CBE-43A7-8720-6E1E261F11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30732" y="1957428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6EA9DEC-E53F-4B21-9DC2-BF70C885D8F2}"/>
                    </a:ext>
                  </a:extLst>
                </p14:cNvPr>
                <p14:cNvContentPartPr/>
                <p14:nvPr/>
              </p14:nvContentPartPr>
              <p14:xfrm>
                <a:off x="1314972" y="1903788"/>
                <a:ext cx="360" cy="111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6EA9DEC-E53F-4B21-9DC2-BF70C885D8F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06332" y="1894788"/>
                  <a:ext cx="1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A5C4D89-D93C-4F12-AAFD-EC963E47DDC2}"/>
                    </a:ext>
                  </a:extLst>
                </p14:cNvPr>
                <p14:cNvContentPartPr/>
                <p14:nvPr/>
              </p14:nvContentPartPr>
              <p14:xfrm>
                <a:off x="1288332" y="2037348"/>
                <a:ext cx="72360" cy="55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A5C4D89-D93C-4F12-AAFD-EC963E47DD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79332" y="2028708"/>
                  <a:ext cx="90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1272619-7812-42D8-BCD0-38B7D02C299C}"/>
                    </a:ext>
                  </a:extLst>
                </p14:cNvPr>
                <p14:cNvContentPartPr/>
                <p14:nvPr/>
              </p14:nvContentPartPr>
              <p14:xfrm>
                <a:off x="1414332" y="1878588"/>
                <a:ext cx="60120" cy="165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1272619-7812-42D8-BCD0-38B7D02C29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5692" y="1869588"/>
                  <a:ext cx="77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6C0B655-416D-4219-856D-E1B9F06E1B35}"/>
                    </a:ext>
                  </a:extLst>
                </p14:cNvPr>
                <p14:cNvContentPartPr/>
                <p14:nvPr/>
              </p14:nvContentPartPr>
              <p14:xfrm>
                <a:off x="1490292" y="1941228"/>
                <a:ext cx="129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6C0B655-416D-4219-856D-E1B9F06E1B3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81292" y="1932228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7F18954-EDB8-4CD3-B1C1-B5D578C98254}"/>
                    </a:ext>
                  </a:extLst>
                </p14:cNvPr>
                <p14:cNvContentPartPr/>
                <p14:nvPr/>
              </p14:nvContentPartPr>
              <p14:xfrm>
                <a:off x="1527732" y="1991268"/>
                <a:ext cx="2304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7F18954-EDB8-4CD3-B1C1-B5D578C9825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18732" y="1982628"/>
                  <a:ext cx="4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061F9AD-3CB2-4987-B7F3-0FA92951CCB2}"/>
                    </a:ext>
                  </a:extLst>
                </p14:cNvPr>
                <p14:cNvContentPartPr/>
                <p14:nvPr/>
              </p14:nvContentPartPr>
              <p14:xfrm>
                <a:off x="1623132" y="1853748"/>
                <a:ext cx="5400" cy="2444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061F9AD-3CB2-4987-B7F3-0FA92951CC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14132" y="1844748"/>
                  <a:ext cx="23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0ACDABE-16EF-4549-80B2-6750CE571DD7}"/>
                    </a:ext>
                  </a:extLst>
                </p14:cNvPr>
                <p14:cNvContentPartPr/>
                <p14:nvPr/>
              </p14:nvContentPartPr>
              <p14:xfrm>
                <a:off x="1576332" y="2099628"/>
                <a:ext cx="126000" cy="94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0ACDABE-16EF-4549-80B2-6750CE571D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67332" y="2090628"/>
                  <a:ext cx="143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ADD0520-6136-4AAA-A898-C75950A4E44E}"/>
                    </a:ext>
                  </a:extLst>
                </p14:cNvPr>
                <p14:cNvContentPartPr/>
                <p14:nvPr/>
              </p14:nvContentPartPr>
              <p14:xfrm>
                <a:off x="1778652" y="1853748"/>
                <a:ext cx="109080" cy="2044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ADD0520-6136-4AAA-A898-C75950A4E4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69652" y="1844748"/>
                  <a:ext cx="126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1E1D5BC-4E35-47AF-80C8-AD9D8AE8C425}"/>
                    </a:ext>
                  </a:extLst>
                </p14:cNvPr>
                <p14:cNvContentPartPr/>
                <p14:nvPr/>
              </p14:nvContentPartPr>
              <p14:xfrm>
                <a:off x="1928412" y="1916028"/>
                <a:ext cx="4644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1E1D5BC-4E35-47AF-80C8-AD9D8AE8C42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19772" y="1907388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8FF7E3D-1CB1-46A5-A9B0-33393A81B385}"/>
                    </a:ext>
                  </a:extLst>
                </p14:cNvPr>
                <p14:cNvContentPartPr/>
                <p14:nvPr/>
              </p14:nvContentPartPr>
              <p14:xfrm>
                <a:off x="1971252" y="1853748"/>
                <a:ext cx="70560" cy="1792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8FF7E3D-1CB1-46A5-A9B0-33393A81B38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62252" y="1844748"/>
                  <a:ext cx="88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574ED13-A28E-4605-988F-06775CC2421A}"/>
                    </a:ext>
                  </a:extLst>
                </p14:cNvPr>
                <p14:cNvContentPartPr/>
                <p14:nvPr/>
              </p14:nvContentPartPr>
              <p14:xfrm>
                <a:off x="1903572" y="2091348"/>
                <a:ext cx="46440" cy="255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574ED13-A28E-4605-988F-06775CC2421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94572" y="2082348"/>
                  <a:ext cx="64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BD66B7D-53B4-453D-8F21-96F8BCAB12A7}"/>
                    </a:ext>
                  </a:extLst>
                </p14:cNvPr>
                <p14:cNvContentPartPr/>
                <p14:nvPr/>
              </p14:nvContentPartPr>
              <p14:xfrm>
                <a:off x="1864692" y="2157948"/>
                <a:ext cx="45360" cy="43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BD66B7D-53B4-453D-8F21-96F8BCAB12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56052" y="2149308"/>
                  <a:ext cx="63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2E3456E-550A-44ED-A1C6-C3522EDAAA10}"/>
                    </a:ext>
                  </a:extLst>
                </p14:cNvPr>
                <p14:cNvContentPartPr/>
                <p14:nvPr/>
              </p14:nvContentPartPr>
              <p14:xfrm>
                <a:off x="2079252" y="1952748"/>
                <a:ext cx="153000" cy="193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2E3456E-550A-44ED-A1C6-C3522EDAAA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70252" y="1944108"/>
                  <a:ext cx="170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B793647-925F-4D60-BA04-FBFD849A69F3}"/>
                    </a:ext>
                  </a:extLst>
                </p14:cNvPr>
                <p14:cNvContentPartPr/>
                <p14:nvPr/>
              </p14:nvContentPartPr>
              <p14:xfrm>
                <a:off x="2279412" y="1903788"/>
                <a:ext cx="34920" cy="239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B793647-925F-4D60-BA04-FBFD849A69F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70412" y="1894788"/>
                  <a:ext cx="52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4F64B3A-3FDE-4E53-A886-A7141ECF1BF9}"/>
                    </a:ext>
                  </a:extLst>
                </p14:cNvPr>
                <p14:cNvContentPartPr/>
                <p14:nvPr/>
              </p14:nvContentPartPr>
              <p14:xfrm>
                <a:off x="2453652" y="1840788"/>
                <a:ext cx="97560" cy="198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4F64B3A-3FDE-4E53-A886-A7141ECF1B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45012" y="1832148"/>
                  <a:ext cx="115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39A04A0-4CF6-4580-B17F-E833A53BE2BC}"/>
                    </a:ext>
                  </a:extLst>
                </p14:cNvPr>
                <p14:cNvContentPartPr/>
                <p14:nvPr/>
              </p14:nvContentPartPr>
              <p14:xfrm>
                <a:off x="2467332" y="1916028"/>
                <a:ext cx="24120" cy="100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39A04A0-4CF6-4580-B17F-E833A53BE2B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58332" y="1907388"/>
                  <a:ext cx="41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6CF511F-F217-44F1-AD70-49EF894BF4AC}"/>
                    </a:ext>
                  </a:extLst>
                </p14:cNvPr>
                <p14:cNvContentPartPr/>
                <p14:nvPr/>
              </p14:nvContentPartPr>
              <p14:xfrm>
                <a:off x="2442132" y="2041668"/>
                <a:ext cx="85680" cy="133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6CF511F-F217-44F1-AD70-49EF894BF4A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33492" y="2032668"/>
                  <a:ext cx="103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F843DD4-C5DE-4E5D-AA68-9FA2C652BCC6}"/>
                    </a:ext>
                  </a:extLst>
                </p14:cNvPr>
                <p14:cNvContentPartPr/>
                <p14:nvPr/>
              </p14:nvContentPartPr>
              <p14:xfrm>
                <a:off x="2487492" y="2041668"/>
                <a:ext cx="55440" cy="68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F843DD4-C5DE-4E5D-AA68-9FA2C652BC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8492" y="2032668"/>
                  <a:ext cx="7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0DBC851-D877-4BD2-88CD-DA32A9BDADE5}"/>
                    </a:ext>
                  </a:extLst>
                </p14:cNvPr>
                <p14:cNvContentPartPr/>
                <p14:nvPr/>
              </p14:nvContentPartPr>
              <p14:xfrm>
                <a:off x="2454372" y="2115828"/>
                <a:ext cx="95400" cy="98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0DBC851-D877-4BD2-88CD-DA32A9BDADE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45732" y="2107188"/>
                  <a:ext cx="113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C7F7CB4-553D-4F43-A251-89EC617C48ED}"/>
                    </a:ext>
                  </a:extLst>
                </p14:cNvPr>
                <p14:cNvContentPartPr/>
                <p14:nvPr/>
              </p14:nvContentPartPr>
              <p14:xfrm>
                <a:off x="2630052" y="1989828"/>
                <a:ext cx="199080" cy="1947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C7F7CB4-553D-4F43-A251-89EC617C48E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21412" y="1980828"/>
                  <a:ext cx="216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4A50932-B38F-44F5-8D08-A1AEA064C0A1}"/>
                    </a:ext>
                  </a:extLst>
                </p14:cNvPr>
                <p14:cNvContentPartPr/>
                <p14:nvPr/>
              </p14:nvContentPartPr>
              <p14:xfrm>
                <a:off x="2879172" y="1916028"/>
                <a:ext cx="14760" cy="2242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4A50932-B38F-44F5-8D08-A1AEA064C0A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70532" y="1907388"/>
                  <a:ext cx="32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184D030-30E4-4793-B093-A17BE6A21A6F}"/>
                    </a:ext>
                  </a:extLst>
                </p14:cNvPr>
                <p14:cNvContentPartPr/>
                <p14:nvPr/>
              </p14:nvContentPartPr>
              <p14:xfrm>
                <a:off x="2892852" y="2053908"/>
                <a:ext cx="72720" cy="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184D030-30E4-4793-B093-A17BE6A21A6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84212" y="2044908"/>
                  <a:ext cx="903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956FE3-CEEE-45FE-B54E-F6183B7DB33D}"/>
              </a:ext>
            </a:extLst>
          </p:cNvPr>
          <p:cNvGrpSpPr/>
          <p:nvPr/>
        </p:nvGrpSpPr>
        <p:grpSpPr>
          <a:xfrm>
            <a:off x="200052" y="3970188"/>
            <a:ext cx="1605960" cy="343800"/>
            <a:chOff x="200052" y="3970188"/>
            <a:chExt cx="16059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C25E652-5573-4838-A932-5B186AA66BB1}"/>
                    </a:ext>
                  </a:extLst>
                </p14:cNvPr>
                <p14:cNvContentPartPr/>
                <p14:nvPr/>
              </p14:nvContentPartPr>
              <p14:xfrm>
                <a:off x="200052" y="4207788"/>
                <a:ext cx="412200" cy="38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C25E652-5573-4838-A932-5B186AA66B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1412" y="4198788"/>
                  <a:ext cx="429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60300BC-74B7-4E81-80C9-54326916680B}"/>
                    </a:ext>
                  </a:extLst>
                </p14:cNvPr>
                <p14:cNvContentPartPr/>
                <p14:nvPr/>
              </p14:nvContentPartPr>
              <p14:xfrm>
                <a:off x="751212" y="4082868"/>
                <a:ext cx="11520" cy="23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60300BC-74B7-4E81-80C9-5432691668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2212" y="4074228"/>
                  <a:ext cx="29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1D8F187-40D1-460F-B2C4-2E4BBA0BC44E}"/>
                    </a:ext>
                  </a:extLst>
                </p14:cNvPr>
                <p14:cNvContentPartPr/>
                <p14:nvPr/>
              </p14:nvContentPartPr>
              <p14:xfrm>
                <a:off x="686412" y="4082868"/>
                <a:ext cx="64800" cy="342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1D8F187-40D1-460F-B2C4-2E4BBA0BC44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7772" y="4074228"/>
                  <a:ext cx="82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D7E702E-32A2-41E4-8562-91B3BDF91313}"/>
                    </a:ext>
                  </a:extLst>
                </p14:cNvPr>
                <p14:cNvContentPartPr/>
                <p14:nvPr/>
              </p14:nvContentPartPr>
              <p14:xfrm>
                <a:off x="700812" y="4120668"/>
                <a:ext cx="187200" cy="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D7E702E-32A2-41E4-8562-91B3BDF9131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2172" y="4112028"/>
                  <a:ext cx="20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73F4CC2-0C85-42C2-940E-9B982868A8BA}"/>
                    </a:ext>
                  </a:extLst>
                </p14:cNvPr>
                <p14:cNvContentPartPr/>
                <p14:nvPr/>
              </p14:nvContentPartPr>
              <p14:xfrm>
                <a:off x="738972" y="4145868"/>
                <a:ext cx="124200" cy="25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73F4CC2-0C85-42C2-940E-9B982868A8B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9972" y="4137228"/>
                  <a:ext cx="141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1D78640-4268-4E13-A29E-FB4493122A00}"/>
                    </a:ext>
                  </a:extLst>
                </p14:cNvPr>
                <p14:cNvContentPartPr/>
                <p14:nvPr/>
              </p14:nvContentPartPr>
              <p14:xfrm>
                <a:off x="1025172" y="4045428"/>
                <a:ext cx="103680" cy="1353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1D78640-4268-4E13-A29E-FB4493122A0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6532" y="4036428"/>
                  <a:ext cx="121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7FB8778-D43C-41EB-80FC-5A269A678368}"/>
                    </a:ext>
                  </a:extLst>
                </p14:cNvPr>
                <p14:cNvContentPartPr/>
                <p14:nvPr/>
              </p14:nvContentPartPr>
              <p14:xfrm>
                <a:off x="1152252" y="4046148"/>
                <a:ext cx="141120" cy="1832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7FB8778-D43C-41EB-80FC-5A269A67836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43252" y="4037148"/>
                  <a:ext cx="158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76C59A8-6F0B-421C-A655-E12E86BE269A}"/>
                    </a:ext>
                  </a:extLst>
                </p14:cNvPr>
                <p14:cNvContentPartPr/>
                <p14:nvPr/>
              </p14:nvContentPartPr>
              <p14:xfrm>
                <a:off x="1314972" y="4042908"/>
                <a:ext cx="111240" cy="164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76C59A8-6F0B-421C-A655-E12E86BE269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06332" y="4033908"/>
                  <a:ext cx="128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2787172-7F27-4FE7-B21D-AD4FFEBB04B5}"/>
                    </a:ext>
                  </a:extLst>
                </p14:cNvPr>
                <p14:cNvContentPartPr/>
                <p14:nvPr/>
              </p14:nvContentPartPr>
              <p14:xfrm>
                <a:off x="1477692" y="4053348"/>
                <a:ext cx="102960" cy="1382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2787172-7F27-4FE7-B21D-AD4FFEBB04B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69052" y="4044348"/>
                  <a:ext cx="120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64F91B3-4B84-4F68-AB7C-632C676B3BB7}"/>
                    </a:ext>
                  </a:extLst>
                </p14:cNvPr>
                <p14:cNvContentPartPr/>
                <p14:nvPr/>
              </p14:nvContentPartPr>
              <p14:xfrm>
                <a:off x="1690452" y="3970188"/>
                <a:ext cx="115560" cy="3150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64F91B3-4B84-4F68-AB7C-632C676B3BB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81452" y="3961188"/>
                  <a:ext cx="133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A104033-900F-408F-A280-4371764D4B44}"/>
                    </a:ext>
                  </a:extLst>
                </p14:cNvPr>
                <p14:cNvContentPartPr/>
                <p14:nvPr/>
              </p14:nvContentPartPr>
              <p14:xfrm>
                <a:off x="649332" y="3970188"/>
                <a:ext cx="95400" cy="343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A104033-900F-408F-A280-4371764D4B4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0692" y="3961548"/>
                  <a:ext cx="113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6731817-691D-4EAD-9337-B02FA6E676A0}"/>
                    </a:ext>
                  </a:extLst>
                </p14:cNvPr>
                <p14:cNvContentPartPr/>
                <p14:nvPr/>
              </p14:nvContentPartPr>
              <p14:xfrm>
                <a:off x="663732" y="4108068"/>
                <a:ext cx="124200" cy="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6731817-691D-4EAD-9337-B02FA6E676A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4732" y="4099068"/>
                  <a:ext cx="14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DA28F73-9652-4662-9715-72C2D2E6EB9A}"/>
                    </a:ext>
                  </a:extLst>
                </p14:cNvPr>
                <p14:cNvContentPartPr/>
                <p14:nvPr/>
              </p14:nvContentPartPr>
              <p14:xfrm>
                <a:off x="700812" y="4158108"/>
                <a:ext cx="87120" cy="248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DA28F73-9652-4662-9715-72C2D2E6EB9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2172" y="4149468"/>
                  <a:ext cx="104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286323C-0FFB-4286-98BA-36E0EC6AFC37}"/>
                    </a:ext>
                  </a:extLst>
                </p14:cNvPr>
                <p14:cNvContentPartPr/>
                <p14:nvPr/>
              </p14:nvContentPartPr>
              <p14:xfrm>
                <a:off x="1340172" y="4183308"/>
                <a:ext cx="85680" cy="38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286323C-0FFB-4286-98BA-36E0EC6AFC3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331172" y="4174308"/>
                  <a:ext cx="103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EB30919-B37D-4BCC-8E81-3A43D5AC5ECF}"/>
                    </a:ext>
                  </a:extLst>
                </p14:cNvPr>
                <p14:cNvContentPartPr/>
                <p14:nvPr/>
              </p14:nvContentPartPr>
              <p14:xfrm>
                <a:off x="1189692" y="4068468"/>
                <a:ext cx="115560" cy="1040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EB30919-B37D-4BCC-8E81-3A43D5AC5EC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80692" y="4059468"/>
                  <a:ext cx="1332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2EF7FC1-8E3E-4C9E-9F77-C02DC81A5794}"/>
              </a:ext>
            </a:extLst>
          </p:cNvPr>
          <p:cNvGrpSpPr/>
          <p:nvPr/>
        </p:nvGrpSpPr>
        <p:grpSpPr>
          <a:xfrm>
            <a:off x="1849212" y="3957948"/>
            <a:ext cx="2735280" cy="362160"/>
            <a:chOff x="1849212" y="3957948"/>
            <a:chExt cx="273528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8AC4957-DC99-4792-872C-D61336698C7F}"/>
                    </a:ext>
                  </a:extLst>
                </p14:cNvPr>
                <p14:cNvContentPartPr/>
                <p14:nvPr/>
              </p14:nvContentPartPr>
              <p14:xfrm>
                <a:off x="1853172" y="3957948"/>
                <a:ext cx="66600" cy="1843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8AC4957-DC99-4792-872C-D61336698C7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44532" y="3948948"/>
                  <a:ext cx="84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6E6B303-F5A2-4051-B960-91F0380495EA}"/>
                    </a:ext>
                  </a:extLst>
                </p14:cNvPr>
                <p14:cNvContentPartPr/>
                <p14:nvPr/>
              </p14:nvContentPartPr>
              <p14:xfrm>
                <a:off x="1849212" y="3983148"/>
                <a:ext cx="104400" cy="1267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6E6B303-F5A2-4051-B960-91F0380495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40572" y="3974148"/>
                  <a:ext cx="122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D87A186-FE5A-4D63-8F3F-199A35A70906}"/>
                    </a:ext>
                  </a:extLst>
                </p14:cNvPr>
                <p14:cNvContentPartPr/>
                <p14:nvPr/>
              </p14:nvContentPartPr>
              <p14:xfrm>
                <a:off x="1953612" y="3987828"/>
                <a:ext cx="38880" cy="79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D87A186-FE5A-4D63-8F3F-199A35A709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44972" y="3978828"/>
                  <a:ext cx="56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4B4C902-8470-45D6-A330-105B1EB7B79E}"/>
                    </a:ext>
                  </a:extLst>
                </p14:cNvPr>
                <p14:cNvContentPartPr/>
                <p14:nvPr/>
              </p14:nvContentPartPr>
              <p14:xfrm>
                <a:off x="1991052" y="4020588"/>
                <a:ext cx="39240" cy="194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4B4C902-8470-45D6-A330-105B1EB7B79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982052" y="4011588"/>
                  <a:ext cx="56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EB38337-A24F-4E0C-9233-3E6F00D63B71}"/>
                    </a:ext>
                  </a:extLst>
                </p14:cNvPr>
                <p14:cNvContentPartPr/>
                <p14:nvPr/>
              </p14:nvContentPartPr>
              <p14:xfrm>
                <a:off x="2016972" y="3995388"/>
                <a:ext cx="37800" cy="2376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EB38337-A24F-4E0C-9233-3E6F00D63B7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07972" y="3986388"/>
                  <a:ext cx="55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49E0832-A4EC-4470-87B1-DC08A53EBDA0}"/>
                    </a:ext>
                  </a:extLst>
                </p14:cNvPr>
                <p14:cNvContentPartPr/>
                <p14:nvPr/>
              </p14:nvContentPartPr>
              <p14:xfrm>
                <a:off x="1964052" y="4225428"/>
                <a:ext cx="90360" cy="734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49E0832-A4EC-4470-87B1-DC08A53EBDA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955052" y="4216788"/>
                  <a:ext cx="108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7633E46-E223-490E-829E-3B55DB34990C}"/>
                    </a:ext>
                  </a:extLst>
                </p14:cNvPr>
                <p14:cNvContentPartPr/>
                <p14:nvPr/>
              </p14:nvContentPartPr>
              <p14:xfrm>
                <a:off x="2182212" y="4032468"/>
                <a:ext cx="125280" cy="1792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7633E46-E223-490E-829E-3B55DB34990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173572" y="4023468"/>
                  <a:ext cx="142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C4759B6-D510-46F4-B5B3-F384CADEF22F}"/>
                    </a:ext>
                  </a:extLst>
                </p14:cNvPr>
                <p14:cNvContentPartPr/>
                <p14:nvPr/>
              </p14:nvContentPartPr>
              <p14:xfrm>
                <a:off x="2316852" y="4082868"/>
                <a:ext cx="12960" cy="3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C4759B6-D510-46F4-B5B3-F384CADEF2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07852" y="4074228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B3F8701-F77E-4AEA-B591-3138698DE81C}"/>
                    </a:ext>
                  </a:extLst>
                </p14:cNvPr>
                <p14:cNvContentPartPr/>
                <p14:nvPr/>
              </p14:nvContentPartPr>
              <p14:xfrm>
                <a:off x="2316852" y="4103388"/>
                <a:ext cx="95040" cy="67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B3F8701-F77E-4AEA-B591-3138698DE8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07852" y="4094748"/>
                  <a:ext cx="112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6D6A0AD-2173-451C-9510-39DCCA91D94B}"/>
                    </a:ext>
                  </a:extLst>
                </p14:cNvPr>
                <p14:cNvContentPartPr/>
                <p14:nvPr/>
              </p14:nvContentPartPr>
              <p14:xfrm>
                <a:off x="2429532" y="4057668"/>
                <a:ext cx="360" cy="1371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6D6A0AD-2173-451C-9510-39DCCA91D9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20532" y="4049028"/>
                  <a:ext cx="18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5CDDA56-8BEA-4B41-9E1C-B3F726DDA7CD}"/>
                    </a:ext>
                  </a:extLst>
                </p14:cNvPr>
                <p14:cNvContentPartPr/>
                <p14:nvPr/>
              </p14:nvContentPartPr>
              <p14:xfrm>
                <a:off x="2364732" y="4220748"/>
                <a:ext cx="114480" cy="658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5CDDA56-8BEA-4B41-9E1C-B3F726DDA7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56092" y="4211748"/>
                  <a:ext cx="132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E6E86A5-7429-4F82-8730-3B1618A004A8}"/>
                    </a:ext>
                  </a:extLst>
                </p14:cNvPr>
                <p14:cNvContentPartPr/>
                <p14:nvPr/>
              </p14:nvContentPartPr>
              <p14:xfrm>
                <a:off x="2477412" y="4007988"/>
                <a:ext cx="79560" cy="1407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E6E86A5-7429-4F82-8730-3B1618A004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68412" y="3999348"/>
                  <a:ext cx="97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95B8D77-799D-46D3-8ED3-CD1CE19E0D67}"/>
                    </a:ext>
                  </a:extLst>
                </p14:cNvPr>
                <p14:cNvContentPartPr/>
                <p14:nvPr/>
              </p14:nvContentPartPr>
              <p14:xfrm>
                <a:off x="2417292" y="4150548"/>
                <a:ext cx="228960" cy="331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95B8D77-799D-46D3-8ED3-CD1CE19E0D6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08292" y="4141548"/>
                  <a:ext cx="246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3CFC0FD4-69A3-4C42-85C5-6304E03AC7D0}"/>
                    </a:ext>
                  </a:extLst>
                </p14:cNvPr>
                <p14:cNvContentPartPr/>
                <p14:nvPr/>
              </p14:nvContentPartPr>
              <p14:xfrm>
                <a:off x="2542572" y="4194468"/>
                <a:ext cx="83520" cy="1256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3CFC0FD4-69A3-4C42-85C5-6304E03AC7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33932" y="4185468"/>
                  <a:ext cx="101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E91BBEE-F8D9-41FA-915E-A25AC5459F60}"/>
                    </a:ext>
                  </a:extLst>
                </p14:cNvPr>
                <p14:cNvContentPartPr/>
                <p14:nvPr/>
              </p14:nvContentPartPr>
              <p14:xfrm>
                <a:off x="2706012" y="4020588"/>
                <a:ext cx="85320" cy="1954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E91BBEE-F8D9-41FA-915E-A25AC5459F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97372" y="4011588"/>
                  <a:ext cx="102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5894E244-D335-439E-924E-CA090B191F05}"/>
                    </a:ext>
                  </a:extLst>
                </p14:cNvPr>
                <p14:cNvContentPartPr/>
                <p14:nvPr/>
              </p14:nvContentPartPr>
              <p14:xfrm>
                <a:off x="2717892" y="4095828"/>
                <a:ext cx="34200" cy="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5894E244-D335-439E-924E-CA090B191F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08892" y="4086828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C2FB5EA6-C212-4B36-925D-A1F50B358567}"/>
                    </a:ext>
                  </a:extLst>
                </p14:cNvPr>
                <p14:cNvContentPartPr/>
                <p14:nvPr/>
              </p14:nvContentPartPr>
              <p14:xfrm>
                <a:off x="2793492" y="4007988"/>
                <a:ext cx="37440" cy="225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C2FB5EA6-C212-4B36-925D-A1F50B35856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784852" y="3999348"/>
                  <a:ext cx="55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4ABE83B-4B03-405D-83CC-4E76BA850AAB}"/>
                    </a:ext>
                  </a:extLst>
                </p14:cNvPr>
                <p14:cNvContentPartPr/>
                <p14:nvPr/>
              </p14:nvContentPartPr>
              <p14:xfrm>
                <a:off x="2930652" y="3983148"/>
                <a:ext cx="64800" cy="1724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4ABE83B-4B03-405D-83CC-4E76BA850A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22012" y="3974148"/>
                  <a:ext cx="82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A8817B46-AA54-4815-9377-02CBCB8AAE6A}"/>
                    </a:ext>
                  </a:extLst>
                </p14:cNvPr>
                <p14:cNvContentPartPr/>
                <p14:nvPr/>
              </p14:nvContentPartPr>
              <p14:xfrm>
                <a:off x="2855412" y="4195548"/>
                <a:ext cx="186840" cy="3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A8817B46-AA54-4815-9377-02CBCB8AAE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46772" y="4186908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EA21D0C-F9B9-420F-8805-CF1CE5722F68}"/>
                    </a:ext>
                  </a:extLst>
                </p14:cNvPr>
                <p14:cNvContentPartPr/>
                <p14:nvPr/>
              </p14:nvContentPartPr>
              <p14:xfrm>
                <a:off x="2974932" y="4195548"/>
                <a:ext cx="68760" cy="946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EA21D0C-F9B9-420F-8805-CF1CE5722F6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66292" y="4186908"/>
                  <a:ext cx="86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C842EC35-9816-464F-B267-19A59BB87635}"/>
                    </a:ext>
                  </a:extLst>
                </p14:cNvPr>
                <p14:cNvContentPartPr/>
                <p14:nvPr/>
              </p14:nvContentPartPr>
              <p14:xfrm>
                <a:off x="3143772" y="4045068"/>
                <a:ext cx="116640" cy="1026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C842EC35-9816-464F-B267-19A59BB8763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35132" y="4036428"/>
                  <a:ext cx="134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1C415962-6905-4D6D-8F5F-DA98D818754D}"/>
                    </a:ext>
                  </a:extLst>
                </p14:cNvPr>
                <p14:cNvContentPartPr/>
                <p14:nvPr/>
              </p14:nvContentPartPr>
              <p14:xfrm>
                <a:off x="3161412" y="4145868"/>
                <a:ext cx="32400" cy="532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1C415962-6905-4D6D-8F5F-DA98D818754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52772" y="4137228"/>
                  <a:ext cx="50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1E83F56B-52A2-42C7-AF63-A23D17222D31}"/>
                    </a:ext>
                  </a:extLst>
                </p14:cNvPr>
                <p14:cNvContentPartPr/>
                <p14:nvPr/>
              </p14:nvContentPartPr>
              <p14:xfrm>
                <a:off x="3143772" y="4208508"/>
                <a:ext cx="214200" cy="3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1E83F56B-52A2-42C7-AF63-A23D17222D3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35132" y="4199508"/>
                  <a:ext cx="23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AAE59FD6-4D60-44D4-9933-CFD5190F57F8}"/>
                    </a:ext>
                  </a:extLst>
                </p14:cNvPr>
                <p14:cNvContentPartPr/>
                <p14:nvPr/>
              </p14:nvContentPartPr>
              <p14:xfrm>
                <a:off x="3427452" y="4095468"/>
                <a:ext cx="89640" cy="1159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AAE59FD6-4D60-44D4-9933-CFD5190F57F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18812" y="4086468"/>
                  <a:ext cx="107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998C09F-14E4-41B0-9190-B883399CFC25}"/>
                    </a:ext>
                  </a:extLst>
                </p14:cNvPr>
                <p14:cNvContentPartPr/>
                <p14:nvPr/>
              </p14:nvContentPartPr>
              <p14:xfrm>
                <a:off x="3602412" y="4057668"/>
                <a:ext cx="5400" cy="2070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998C09F-14E4-41B0-9190-B883399CFC2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593412" y="4049028"/>
                  <a:ext cx="23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888C283-82BD-4BE1-9F65-68DA31635D81}"/>
                    </a:ext>
                  </a:extLst>
                </p14:cNvPr>
                <p14:cNvContentPartPr/>
                <p14:nvPr/>
              </p14:nvContentPartPr>
              <p14:xfrm>
                <a:off x="3657132" y="4149828"/>
                <a:ext cx="103680" cy="338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888C283-82BD-4BE1-9F65-68DA31635D8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648132" y="4140828"/>
                  <a:ext cx="121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891F2DC4-1E2D-466A-8CBA-0738F4BC4899}"/>
                    </a:ext>
                  </a:extLst>
                </p14:cNvPr>
                <p14:cNvContentPartPr/>
                <p14:nvPr/>
              </p14:nvContentPartPr>
              <p14:xfrm>
                <a:off x="3778812" y="4095828"/>
                <a:ext cx="79200" cy="957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891F2DC4-1E2D-466A-8CBA-0738F4BC489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70172" y="4086828"/>
                  <a:ext cx="96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7936262-FFBC-417C-BE70-0DB234EC6554}"/>
                    </a:ext>
                  </a:extLst>
                </p14:cNvPr>
                <p14:cNvContentPartPr/>
                <p14:nvPr/>
              </p14:nvContentPartPr>
              <p14:xfrm>
                <a:off x="3807612" y="4158108"/>
                <a:ext cx="41760" cy="151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7936262-FFBC-417C-BE70-0DB234EC655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98612" y="4149468"/>
                  <a:ext cx="59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7A1F99A6-51DF-400D-AC37-B338D9B80C90}"/>
                    </a:ext>
                  </a:extLst>
                </p14:cNvPr>
                <p14:cNvContentPartPr/>
                <p14:nvPr/>
              </p14:nvContentPartPr>
              <p14:xfrm>
                <a:off x="3908052" y="4057668"/>
                <a:ext cx="47880" cy="1515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7A1F99A6-51DF-400D-AC37-B338D9B80C9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99052" y="4049028"/>
                  <a:ext cx="65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A833F41F-99C2-4374-9AF4-4BECE337B1C0}"/>
                    </a:ext>
                  </a:extLst>
                </p14:cNvPr>
                <p14:cNvContentPartPr/>
                <p14:nvPr/>
              </p14:nvContentPartPr>
              <p14:xfrm>
                <a:off x="4045212" y="4057668"/>
                <a:ext cx="84240" cy="1288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A833F41F-99C2-4374-9AF4-4BECE337B1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36212" y="4049028"/>
                  <a:ext cx="101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6119BF03-ACC6-4866-8BB1-5A66440E1E2B}"/>
                    </a:ext>
                  </a:extLst>
                </p14:cNvPr>
                <p14:cNvContentPartPr/>
                <p14:nvPr/>
              </p14:nvContentPartPr>
              <p14:xfrm>
                <a:off x="4108212" y="4072788"/>
                <a:ext cx="151560" cy="356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6119BF03-ACC6-4866-8BB1-5A66440E1E2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099212" y="4063788"/>
                  <a:ext cx="169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7E662E6-13D2-4756-8A0A-04AF9F06D169}"/>
                    </a:ext>
                  </a:extLst>
                </p14:cNvPr>
                <p14:cNvContentPartPr/>
                <p14:nvPr/>
              </p14:nvContentPartPr>
              <p14:xfrm>
                <a:off x="4238892" y="4057668"/>
                <a:ext cx="45000" cy="1303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7E662E6-13D2-4756-8A0A-04AF9F06D16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29892" y="4049028"/>
                  <a:ext cx="62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753D0E04-EE56-4453-BE72-4CA137468BAC}"/>
                    </a:ext>
                  </a:extLst>
                </p14:cNvPr>
                <p14:cNvContentPartPr/>
                <p14:nvPr/>
              </p14:nvContentPartPr>
              <p14:xfrm>
                <a:off x="4195692" y="4208508"/>
                <a:ext cx="72360" cy="3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753D0E04-EE56-4453-BE72-4CA137468BA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87052" y="4199508"/>
                  <a:ext cx="9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02CD664-AAAB-4658-BA22-54F051CFDACC}"/>
                    </a:ext>
                  </a:extLst>
                </p14:cNvPr>
                <p14:cNvContentPartPr/>
                <p14:nvPr/>
              </p14:nvContentPartPr>
              <p14:xfrm>
                <a:off x="4246092" y="4258548"/>
                <a:ext cx="12960" cy="3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02CD664-AAAB-4658-BA22-54F051CFDAC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37092" y="4249908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34F68B95-0C4A-451D-B0CA-AAC298A60C02}"/>
                    </a:ext>
                  </a:extLst>
                </p14:cNvPr>
                <p14:cNvContentPartPr/>
                <p14:nvPr/>
              </p14:nvContentPartPr>
              <p14:xfrm>
                <a:off x="4201452" y="4295988"/>
                <a:ext cx="32040" cy="205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34F68B95-0C4A-451D-B0CA-AAC298A60C0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92812" y="4286988"/>
                  <a:ext cx="49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22ADE75-AA61-4C39-9607-A5AFCA89233E}"/>
                    </a:ext>
                  </a:extLst>
                </p14:cNvPr>
                <p14:cNvContentPartPr/>
                <p14:nvPr/>
              </p14:nvContentPartPr>
              <p14:xfrm>
                <a:off x="4383612" y="4107708"/>
                <a:ext cx="50760" cy="1411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22ADE75-AA61-4C39-9607-A5AFCA89233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374972" y="4099068"/>
                  <a:ext cx="68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E859540-5D85-4C02-A4FC-FBBC7BA6661D}"/>
                    </a:ext>
                  </a:extLst>
                </p14:cNvPr>
                <p14:cNvContentPartPr/>
                <p14:nvPr/>
              </p14:nvContentPartPr>
              <p14:xfrm>
                <a:off x="4584132" y="3995388"/>
                <a:ext cx="360" cy="2368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E859540-5D85-4C02-A4FC-FBBC7BA6661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75132" y="3986388"/>
                  <a:ext cx="1800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A2246F17-FC14-43B1-9D99-2D26DB659408}"/>
                  </a:ext>
                </a:extLst>
              </p14:cNvPr>
              <p14:cNvContentPartPr/>
              <p14:nvPr/>
            </p14:nvContentPartPr>
            <p14:xfrm>
              <a:off x="87372" y="4846428"/>
              <a:ext cx="199080" cy="3888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A2246F17-FC14-43B1-9D99-2D26DB65940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8732" y="4837788"/>
                <a:ext cx="21672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7A30692-A172-4F8A-B3B4-A8347D69C888}"/>
              </a:ext>
            </a:extLst>
          </p:cNvPr>
          <p:cNvGrpSpPr/>
          <p:nvPr/>
        </p:nvGrpSpPr>
        <p:grpSpPr>
          <a:xfrm>
            <a:off x="228852" y="4471668"/>
            <a:ext cx="2702160" cy="278280"/>
            <a:chOff x="228852" y="4471668"/>
            <a:chExt cx="27021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368B4A0D-7CC4-4887-93FC-AAEA7E45344A}"/>
                    </a:ext>
                  </a:extLst>
                </p14:cNvPr>
                <p14:cNvContentPartPr/>
                <p14:nvPr/>
              </p14:nvContentPartPr>
              <p14:xfrm>
                <a:off x="300492" y="4633668"/>
                <a:ext cx="1401480" cy="385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368B4A0D-7CC4-4887-93FC-AAEA7E45344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1492" y="4625028"/>
                  <a:ext cx="1419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623A85F-5717-415E-AC6A-A56235641035}"/>
                    </a:ext>
                  </a:extLst>
                </p14:cNvPr>
                <p14:cNvContentPartPr/>
                <p14:nvPr/>
              </p14:nvContentPartPr>
              <p14:xfrm>
                <a:off x="228852" y="4621788"/>
                <a:ext cx="146880" cy="1281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623A85F-5717-415E-AC6A-A5623564103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0212" y="4612788"/>
                  <a:ext cx="164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96C08FB-F60D-4CBA-A5B0-3F6E89B63FEC}"/>
                    </a:ext>
                  </a:extLst>
                </p14:cNvPr>
                <p14:cNvContentPartPr/>
                <p14:nvPr/>
              </p14:nvContentPartPr>
              <p14:xfrm>
                <a:off x="1627812" y="4596588"/>
                <a:ext cx="70920" cy="842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96C08FB-F60D-4CBA-A5B0-3F6E89B63FE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619172" y="4587948"/>
                  <a:ext cx="88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8DE22C95-47E3-41C6-8C08-0CA2405B77AC}"/>
                    </a:ext>
                  </a:extLst>
                </p14:cNvPr>
                <p14:cNvContentPartPr/>
                <p14:nvPr/>
              </p14:nvContentPartPr>
              <p14:xfrm>
                <a:off x="1734732" y="4533948"/>
                <a:ext cx="54000" cy="882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8DE22C95-47E3-41C6-8C08-0CA2405B77A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25732" y="4525308"/>
                  <a:ext cx="71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D8864C9F-934D-47A3-926A-077F2152483A}"/>
                    </a:ext>
                  </a:extLst>
                </p14:cNvPr>
                <p14:cNvContentPartPr/>
                <p14:nvPr/>
              </p14:nvContentPartPr>
              <p14:xfrm>
                <a:off x="1803492" y="4582188"/>
                <a:ext cx="19080" cy="277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D8864C9F-934D-47A3-926A-077F2152483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794852" y="4573188"/>
                  <a:ext cx="36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1116735A-5C10-489B-AE6E-F63B13BF19A6}"/>
                    </a:ext>
                  </a:extLst>
                </p14:cNvPr>
                <p14:cNvContentPartPr/>
                <p14:nvPr/>
              </p14:nvContentPartPr>
              <p14:xfrm>
                <a:off x="1828332" y="4546548"/>
                <a:ext cx="18720" cy="93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1116735A-5C10-489B-AE6E-F63B13BF19A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19332" y="4537548"/>
                  <a:ext cx="36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DDA87F9-A830-466B-95E8-C7D0CABDDFD9}"/>
                    </a:ext>
                  </a:extLst>
                </p14:cNvPr>
                <p14:cNvContentPartPr/>
                <p14:nvPr/>
              </p14:nvContentPartPr>
              <p14:xfrm>
                <a:off x="1928412" y="4496148"/>
                <a:ext cx="360" cy="856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DDA87F9-A830-466B-95E8-C7D0CABDDFD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919772" y="4487508"/>
                  <a:ext cx="18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C03654C-04AF-4456-9B73-12B297D5984C}"/>
                    </a:ext>
                  </a:extLst>
                </p14:cNvPr>
                <p14:cNvContentPartPr/>
                <p14:nvPr/>
              </p14:nvContentPartPr>
              <p14:xfrm>
                <a:off x="1920852" y="4509108"/>
                <a:ext cx="83520" cy="6624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C03654C-04AF-4456-9B73-12B297D5984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911852" y="4500108"/>
                  <a:ext cx="101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3218C23D-ED64-4937-8FC1-DC35C7A58DAB}"/>
                    </a:ext>
                  </a:extLst>
                </p14:cNvPr>
                <p14:cNvContentPartPr/>
                <p14:nvPr/>
              </p14:nvContentPartPr>
              <p14:xfrm>
                <a:off x="1978812" y="4546548"/>
                <a:ext cx="72360" cy="435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3218C23D-ED64-4937-8FC1-DC35C7A58DA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69812" y="4537548"/>
                  <a:ext cx="90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045AD55E-B162-4DCB-82CC-1F0D9A719005}"/>
                    </a:ext>
                  </a:extLst>
                </p14:cNvPr>
                <p14:cNvContentPartPr/>
                <p14:nvPr/>
              </p14:nvContentPartPr>
              <p14:xfrm>
                <a:off x="1965852" y="4621788"/>
                <a:ext cx="85680" cy="3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045AD55E-B162-4DCB-82CC-1F0D9A71900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57212" y="4612788"/>
                  <a:ext cx="103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6EE02E69-9FFC-4859-9E66-055C47A11CA0}"/>
                    </a:ext>
                  </a:extLst>
                </p14:cNvPr>
                <p14:cNvContentPartPr/>
                <p14:nvPr/>
              </p14:nvContentPartPr>
              <p14:xfrm>
                <a:off x="2093292" y="4522428"/>
                <a:ext cx="93240" cy="1483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6EE02E69-9FFC-4859-9E66-055C47A11CA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84652" y="4513788"/>
                  <a:ext cx="110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9DE0C9BC-483D-4BF8-A53B-9A99C1B4416C}"/>
                    </a:ext>
                  </a:extLst>
                </p14:cNvPr>
                <p14:cNvContentPartPr/>
                <p14:nvPr/>
              </p14:nvContentPartPr>
              <p14:xfrm>
                <a:off x="2116332" y="4597668"/>
                <a:ext cx="22680" cy="118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9DE0C9BC-483D-4BF8-A53B-9A99C1B4416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107692" y="4589028"/>
                  <a:ext cx="40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9AD3AF6B-8777-4016-83FF-1D681E3A5DE4}"/>
                    </a:ext>
                  </a:extLst>
                </p14:cNvPr>
                <p14:cNvContentPartPr/>
                <p14:nvPr/>
              </p14:nvContentPartPr>
              <p14:xfrm>
                <a:off x="2204172" y="4566708"/>
                <a:ext cx="42120" cy="180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9AD3AF6B-8777-4016-83FF-1D681E3A5DE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95172" y="4558068"/>
                  <a:ext cx="59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016CAAE5-CBC6-4B28-8386-48B256983591}"/>
                    </a:ext>
                  </a:extLst>
                </p14:cNvPr>
                <p14:cNvContentPartPr/>
                <p14:nvPr/>
              </p14:nvContentPartPr>
              <p14:xfrm>
                <a:off x="2241972" y="4521348"/>
                <a:ext cx="360" cy="8568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016CAAE5-CBC6-4B28-8386-48B25698359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232972" y="4512348"/>
                  <a:ext cx="18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36F776A5-8327-483A-A4DC-F95B1C592576}"/>
                    </a:ext>
                  </a:extLst>
                </p14:cNvPr>
                <p14:cNvContentPartPr/>
                <p14:nvPr/>
              </p14:nvContentPartPr>
              <p14:xfrm>
                <a:off x="2309652" y="4521348"/>
                <a:ext cx="50400" cy="1224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36F776A5-8327-483A-A4DC-F95B1C59257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01012" y="4512348"/>
                  <a:ext cx="68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0D9AE196-3B69-473B-BB24-1713667A9A1C}"/>
                    </a:ext>
                  </a:extLst>
                </p14:cNvPr>
                <p14:cNvContentPartPr/>
                <p14:nvPr/>
              </p14:nvContentPartPr>
              <p14:xfrm>
                <a:off x="2366892" y="4533948"/>
                <a:ext cx="25920" cy="13644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0D9AE196-3B69-473B-BB24-1713667A9A1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58252" y="4525308"/>
                  <a:ext cx="43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E7A548FD-8F80-4738-A5ED-8D45E0E463A0}"/>
                    </a:ext>
                  </a:extLst>
                </p14:cNvPr>
                <p14:cNvContentPartPr/>
                <p14:nvPr/>
              </p14:nvContentPartPr>
              <p14:xfrm>
                <a:off x="2429532" y="4599468"/>
                <a:ext cx="50400" cy="226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E7A548FD-8F80-4738-A5ED-8D45E0E463A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420532" y="4590828"/>
                  <a:ext cx="68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13D7BD34-465F-4F36-BCAA-2EE63A1445E6}"/>
                    </a:ext>
                  </a:extLst>
                </p14:cNvPr>
                <p14:cNvContentPartPr/>
                <p14:nvPr/>
              </p14:nvContentPartPr>
              <p14:xfrm>
                <a:off x="2515212" y="4546548"/>
                <a:ext cx="99720" cy="903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13D7BD34-465F-4F36-BCAA-2EE63A1445E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06572" y="4537548"/>
                  <a:ext cx="117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443617E9-ADD3-4BFC-97D8-C4F8139E033E}"/>
                    </a:ext>
                  </a:extLst>
                </p14:cNvPr>
                <p14:cNvContentPartPr/>
                <p14:nvPr/>
              </p14:nvContentPartPr>
              <p14:xfrm>
                <a:off x="2637612" y="4471668"/>
                <a:ext cx="30240" cy="1695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443617E9-ADD3-4BFC-97D8-C4F8139E033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28612" y="4462668"/>
                  <a:ext cx="47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B950077E-309B-4BBE-B5D1-FBC0ECB066C9}"/>
                    </a:ext>
                  </a:extLst>
                </p14:cNvPr>
                <p14:cNvContentPartPr/>
                <p14:nvPr/>
              </p14:nvContentPartPr>
              <p14:xfrm>
                <a:off x="2279412" y="4509108"/>
                <a:ext cx="49320" cy="100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B950077E-309B-4BBE-B5D1-FBC0ECB066C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270412" y="4500108"/>
                  <a:ext cx="66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5DEB2875-D738-4F1A-B2A3-1BD99C1AD0BF}"/>
                    </a:ext>
                  </a:extLst>
                </p14:cNvPr>
                <p14:cNvContentPartPr/>
                <p14:nvPr/>
              </p14:nvContentPartPr>
              <p14:xfrm>
                <a:off x="2727612" y="4533588"/>
                <a:ext cx="121320" cy="10944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5DEB2875-D738-4F1A-B2A3-1BD99C1AD0B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718612" y="4524948"/>
                  <a:ext cx="138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427ABB92-8518-4176-92BE-06DBA417F0F1}"/>
                    </a:ext>
                  </a:extLst>
                </p14:cNvPr>
                <p14:cNvContentPartPr/>
                <p14:nvPr/>
              </p14:nvContentPartPr>
              <p14:xfrm>
                <a:off x="2780172" y="4609548"/>
                <a:ext cx="42840" cy="298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427ABB92-8518-4176-92BE-06DBA417F0F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71532" y="4600548"/>
                  <a:ext cx="60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7AE2028A-B046-48C1-A2FB-E15838540CCF}"/>
                    </a:ext>
                  </a:extLst>
                </p14:cNvPr>
                <p14:cNvContentPartPr/>
                <p14:nvPr/>
              </p14:nvContentPartPr>
              <p14:xfrm>
                <a:off x="2880612" y="4571028"/>
                <a:ext cx="47520" cy="1332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7AE2028A-B046-48C1-A2FB-E15838540CC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871612" y="4562388"/>
                  <a:ext cx="65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5A8BD34-24B3-4C70-8C2D-5E0568A71BCF}"/>
                    </a:ext>
                  </a:extLst>
                </p14:cNvPr>
                <p14:cNvContentPartPr/>
                <p14:nvPr/>
              </p14:nvContentPartPr>
              <p14:xfrm>
                <a:off x="2880612" y="4596588"/>
                <a:ext cx="12960" cy="36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5A8BD34-24B3-4C70-8C2D-5E0568A71B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71612" y="4587948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1E1B3CC-91EE-4079-A2C7-E1D99B652182}"/>
                    </a:ext>
                  </a:extLst>
                </p14:cNvPr>
                <p14:cNvContentPartPr/>
                <p14:nvPr/>
              </p14:nvContentPartPr>
              <p14:xfrm>
                <a:off x="2930652" y="4496148"/>
                <a:ext cx="360" cy="1620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1E1B3CC-91EE-4079-A2C7-E1D99B65218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22012" y="4487508"/>
                  <a:ext cx="1800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B36A6F49-15B9-4085-A135-FC1CBB8FB956}"/>
                  </a:ext>
                </a:extLst>
              </p14:cNvPr>
              <p14:cNvContentPartPr/>
              <p14:nvPr/>
            </p14:nvContentPartPr>
            <p14:xfrm>
              <a:off x="2727517" y="4985505"/>
              <a:ext cx="129960" cy="1670040"/>
            </p14:xfrm>
          </p:contentPart>
        </mc:Choice>
        <mc:Fallback xmlns=""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B36A6F49-15B9-4085-A135-FC1CBB8FB95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718517" y="4976865"/>
                <a:ext cx="147600" cy="16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09D0AB89-2405-447F-A248-D545E2DC111E}"/>
                  </a:ext>
                </a:extLst>
              </p14:cNvPr>
              <p14:cNvContentPartPr/>
              <p14:nvPr/>
            </p14:nvContentPartPr>
            <p14:xfrm>
              <a:off x="5529037" y="5099985"/>
              <a:ext cx="212400" cy="15480"/>
            </p14:xfrm>
          </p:contentPart>
        </mc:Choice>
        <mc:Fallback xmlns=""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09D0AB89-2405-447F-A248-D545E2DC111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520037" y="5091345"/>
                <a:ext cx="2300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3B226C47-A9F0-4563-9947-4B91B07345A6}"/>
                  </a:ext>
                </a:extLst>
              </p14:cNvPr>
              <p14:cNvContentPartPr/>
              <p14:nvPr/>
            </p14:nvContentPartPr>
            <p14:xfrm>
              <a:off x="5586277" y="5327865"/>
              <a:ext cx="278640" cy="21240"/>
            </p14:xfrm>
          </p:contentPart>
        </mc:Choice>
        <mc:Fallback xmlns=""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3B226C47-A9F0-4563-9947-4B91B07345A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577277" y="5319225"/>
                <a:ext cx="296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6033009F-A51C-49AA-8BAB-A7F77E07E2FD}"/>
                  </a:ext>
                </a:extLst>
              </p14:cNvPr>
              <p14:cNvContentPartPr/>
              <p14:nvPr/>
            </p14:nvContentPartPr>
            <p14:xfrm>
              <a:off x="5643517" y="5514345"/>
              <a:ext cx="370080" cy="360"/>
            </p14:xfrm>
          </p:contentPart>
        </mc:Choice>
        <mc:Fallback xmlns=""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6033009F-A51C-49AA-8BAB-A7F77E07E2F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634517" y="5505345"/>
                <a:ext cx="387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BB1C0993-12AC-4E0F-A0D4-F3D9AE1FA374}"/>
                  </a:ext>
                </a:extLst>
              </p14:cNvPr>
              <p14:cNvContentPartPr/>
              <p14:nvPr/>
            </p14:nvContentPartPr>
            <p14:xfrm>
              <a:off x="8100517" y="5971545"/>
              <a:ext cx="298800" cy="52200"/>
            </p14:xfrm>
          </p:contentPart>
        </mc:Choice>
        <mc:Fallback xmlns=""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BB1C0993-12AC-4E0F-A0D4-F3D9AE1FA37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091517" y="5962905"/>
                <a:ext cx="316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68A540F6-718C-4593-93D5-D9E80F86BD43}"/>
                  </a:ext>
                </a:extLst>
              </p14:cNvPr>
              <p14:cNvContentPartPr/>
              <p14:nvPr/>
            </p14:nvContentPartPr>
            <p14:xfrm>
              <a:off x="5600317" y="6128865"/>
              <a:ext cx="313560" cy="16200"/>
            </p14:xfrm>
          </p:contentPart>
        </mc:Choice>
        <mc:Fallback xmlns=""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68A540F6-718C-4593-93D5-D9E80F86BD4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591317" y="6119865"/>
                <a:ext cx="3312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29B4FD29-3BB9-45C4-99E3-E9655CBB0727}"/>
                  </a:ext>
                </a:extLst>
              </p14:cNvPr>
              <p14:cNvContentPartPr/>
              <p14:nvPr/>
            </p14:nvContentPartPr>
            <p14:xfrm>
              <a:off x="5628757" y="6391665"/>
              <a:ext cx="433080" cy="9360"/>
            </p14:xfrm>
          </p:contentPart>
        </mc:Choice>
        <mc:Fallback xmlns=""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29B4FD29-3BB9-45C4-99E3-E9655CBB072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620117" y="6382665"/>
                <a:ext cx="45072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932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875A1DA-D32C-4107-B4DE-5C20CC815962}"/>
                  </a:ext>
                </a:extLst>
              </p14:cNvPr>
              <p14:cNvContentPartPr/>
              <p14:nvPr/>
            </p14:nvContentPartPr>
            <p14:xfrm>
              <a:off x="7213572" y="1665468"/>
              <a:ext cx="89640" cy="248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875A1DA-D32C-4107-B4DE-5C20CC8159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4572" y="1656828"/>
                <a:ext cx="10728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3D2CDA-0653-4BBC-9541-A0D703C1F102}"/>
              </a:ext>
            </a:extLst>
          </p:cNvPr>
          <p:cNvGrpSpPr/>
          <p:nvPr/>
        </p:nvGrpSpPr>
        <p:grpSpPr>
          <a:xfrm>
            <a:off x="7239492" y="1277388"/>
            <a:ext cx="316440" cy="291600"/>
            <a:chOff x="7239492" y="1277388"/>
            <a:chExt cx="3164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7F650CF-C2B1-453D-AB82-A3F1FE142581}"/>
                    </a:ext>
                  </a:extLst>
                </p14:cNvPr>
                <p14:cNvContentPartPr/>
                <p14:nvPr/>
              </p14:nvContentPartPr>
              <p14:xfrm>
                <a:off x="7239492" y="1293948"/>
                <a:ext cx="103680" cy="334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7F650CF-C2B1-453D-AB82-A3F1FE1425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0492" y="1285308"/>
                  <a:ext cx="121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029F3FA-5E85-4EEE-9025-F2E1DB7FC28B}"/>
                    </a:ext>
                  </a:extLst>
                </p14:cNvPr>
                <p14:cNvContentPartPr/>
                <p14:nvPr/>
              </p14:nvContentPartPr>
              <p14:xfrm>
                <a:off x="7289532" y="1314828"/>
                <a:ext cx="96840" cy="88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029F3FA-5E85-4EEE-9025-F2E1DB7FC2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0892" y="1305828"/>
                  <a:ext cx="114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1BCBC22-2AC8-423C-ACD2-BDF2481E0F91}"/>
                    </a:ext>
                  </a:extLst>
                </p14:cNvPr>
                <p14:cNvContentPartPr/>
                <p14:nvPr/>
              </p14:nvContentPartPr>
              <p14:xfrm>
                <a:off x="7239492" y="1445148"/>
                <a:ext cx="91080" cy="7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1BCBC22-2AC8-423C-ACD2-BDF2481E0F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30492" y="1436148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03EDAB2-94B7-44B3-AB18-4B9C7BB13D89}"/>
                    </a:ext>
                  </a:extLst>
                </p14:cNvPr>
                <p14:cNvContentPartPr/>
                <p14:nvPr/>
              </p14:nvContentPartPr>
              <p14:xfrm>
                <a:off x="7302492" y="1452708"/>
                <a:ext cx="12600" cy="34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03EDAB2-94B7-44B3-AB18-4B9C7BB13D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93852" y="1443708"/>
                  <a:ext cx="30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3CF1753-87D4-428B-9637-64477F96616F}"/>
                    </a:ext>
                  </a:extLst>
                </p14:cNvPr>
                <p14:cNvContentPartPr/>
                <p14:nvPr/>
              </p14:nvContentPartPr>
              <p14:xfrm>
                <a:off x="7374132" y="1364868"/>
                <a:ext cx="53640" cy="70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3CF1753-87D4-428B-9637-64477F9661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65492" y="1356228"/>
                  <a:ext cx="71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E8E6633-7544-47EC-9E47-14297382298B}"/>
                    </a:ext>
                  </a:extLst>
                </p14:cNvPr>
                <p14:cNvContentPartPr/>
                <p14:nvPr/>
              </p14:nvContentPartPr>
              <p14:xfrm>
                <a:off x="7389972" y="1430388"/>
                <a:ext cx="42120" cy="10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E8E6633-7544-47EC-9E47-1429738229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81332" y="1421388"/>
                  <a:ext cx="59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29201EE-7914-4807-9AF7-00AC99D93E61}"/>
                    </a:ext>
                  </a:extLst>
                </p14:cNvPr>
                <p14:cNvContentPartPr/>
                <p14:nvPr/>
              </p14:nvContentPartPr>
              <p14:xfrm>
                <a:off x="7490412" y="1277388"/>
                <a:ext cx="360" cy="199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29201EE-7914-4807-9AF7-00AC99D93E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81412" y="1268748"/>
                  <a:ext cx="18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887C834-64D0-4101-91CE-9103D85FBB41}"/>
                    </a:ext>
                  </a:extLst>
                </p14:cNvPr>
                <p14:cNvContentPartPr/>
                <p14:nvPr/>
              </p14:nvContentPartPr>
              <p14:xfrm>
                <a:off x="7502652" y="1408068"/>
                <a:ext cx="53280" cy="327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887C834-64D0-4101-91CE-9103D85FBB4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94012" y="1399068"/>
                  <a:ext cx="70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8C8DA06-34B3-4276-8C93-190373622E22}"/>
                    </a:ext>
                  </a:extLst>
                </p14:cNvPr>
                <p14:cNvContentPartPr/>
                <p14:nvPr/>
              </p14:nvContentPartPr>
              <p14:xfrm>
                <a:off x="7432812" y="1465308"/>
                <a:ext cx="102240" cy="103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8C8DA06-34B3-4276-8C93-190373622E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23812" y="1456668"/>
                  <a:ext cx="119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42C50F-C8F3-4462-849B-98542BA2331C}"/>
              </a:ext>
            </a:extLst>
          </p:cNvPr>
          <p:cNvGrpSpPr/>
          <p:nvPr/>
        </p:nvGrpSpPr>
        <p:grpSpPr>
          <a:xfrm>
            <a:off x="7740972" y="1252188"/>
            <a:ext cx="387000" cy="371880"/>
            <a:chOff x="7740972" y="1252188"/>
            <a:chExt cx="38700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76290C4-592E-4B87-8220-79BA53F28DC5}"/>
                    </a:ext>
                  </a:extLst>
                </p14:cNvPr>
                <p14:cNvContentPartPr/>
                <p14:nvPr/>
              </p14:nvContentPartPr>
              <p14:xfrm>
                <a:off x="7840692" y="1252188"/>
                <a:ext cx="7272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76290C4-592E-4B87-8220-79BA53F28DC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31692" y="1243548"/>
                  <a:ext cx="90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103239C-DD4E-456E-868C-95F0635D0F59}"/>
                    </a:ext>
                  </a:extLst>
                </p14:cNvPr>
                <p14:cNvContentPartPr/>
                <p14:nvPr/>
              </p14:nvContentPartPr>
              <p14:xfrm>
                <a:off x="7828452" y="1289628"/>
                <a:ext cx="79200" cy="32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103239C-DD4E-456E-868C-95F0635D0F5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19452" y="1280988"/>
                  <a:ext cx="96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E23FC85-72D1-4362-8B15-42EB7B303300}"/>
                    </a:ext>
                  </a:extLst>
                </p14:cNvPr>
                <p14:cNvContentPartPr/>
                <p14:nvPr/>
              </p14:nvContentPartPr>
              <p14:xfrm>
                <a:off x="7740972" y="1364868"/>
                <a:ext cx="387000" cy="259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E23FC85-72D1-4362-8B15-42EB7B30330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32332" y="1356228"/>
                  <a:ext cx="4046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AB2FA3-ED9A-45C2-A2E7-C00E6AD462EA}"/>
              </a:ext>
            </a:extLst>
          </p:cNvPr>
          <p:cNvGrpSpPr/>
          <p:nvPr/>
        </p:nvGrpSpPr>
        <p:grpSpPr>
          <a:xfrm>
            <a:off x="8166852" y="1327068"/>
            <a:ext cx="446400" cy="228600"/>
            <a:chOff x="8166852" y="1327068"/>
            <a:chExt cx="44640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BEBF533-3119-4088-8FDD-7632224801B0}"/>
                    </a:ext>
                  </a:extLst>
                </p14:cNvPr>
                <p14:cNvContentPartPr/>
                <p14:nvPr/>
              </p14:nvContentPartPr>
              <p14:xfrm>
                <a:off x="8166852" y="1364868"/>
                <a:ext cx="112680" cy="140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BEBF533-3119-4088-8FDD-7632224801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58212" y="1356228"/>
                  <a:ext cx="130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2ABA2E7-58B3-4D1D-8C33-1495319652D8}"/>
                    </a:ext>
                  </a:extLst>
                </p14:cNvPr>
                <p14:cNvContentPartPr/>
                <p14:nvPr/>
              </p14:nvContentPartPr>
              <p14:xfrm>
                <a:off x="8304012" y="1327068"/>
                <a:ext cx="13680" cy="990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2ABA2E7-58B3-4D1D-8C33-1495319652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95372" y="1318428"/>
                  <a:ext cx="31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B8D3CDB-7779-44F7-B4D3-F5F4ED81D968}"/>
                    </a:ext>
                  </a:extLst>
                </p14:cNvPr>
                <p14:cNvContentPartPr/>
                <p14:nvPr/>
              </p14:nvContentPartPr>
              <p14:xfrm>
                <a:off x="8329572" y="1390068"/>
                <a:ext cx="94680" cy="142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B8D3CDB-7779-44F7-B4D3-F5F4ED81D96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20572" y="1381428"/>
                  <a:ext cx="112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11F38BB-D874-46CE-8318-4DED7C861A0F}"/>
                    </a:ext>
                  </a:extLst>
                </p14:cNvPr>
                <p14:cNvContentPartPr/>
                <p14:nvPr/>
              </p14:nvContentPartPr>
              <p14:xfrm>
                <a:off x="8376012" y="1402308"/>
                <a:ext cx="116280" cy="134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11F38BB-D874-46CE-8318-4DED7C861A0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67372" y="1393668"/>
                  <a:ext cx="133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E7CB56D-2948-4951-BF24-D979828B1713}"/>
                    </a:ext>
                  </a:extLst>
                </p14:cNvPr>
                <p14:cNvContentPartPr/>
                <p14:nvPr/>
              </p14:nvContentPartPr>
              <p14:xfrm>
                <a:off x="8538372" y="1364868"/>
                <a:ext cx="74880" cy="190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E7CB56D-2948-4951-BF24-D979828B171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29372" y="1356228"/>
                  <a:ext cx="9252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16757C6A-27F0-493D-8814-701C9ECC29DF}"/>
                  </a:ext>
                </a:extLst>
              </p14:cNvPr>
              <p14:cNvContentPartPr/>
              <p14:nvPr/>
            </p14:nvContentPartPr>
            <p14:xfrm>
              <a:off x="837972" y="2504988"/>
              <a:ext cx="101520" cy="9144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6757C6A-27F0-493D-8814-701C9ECC29D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29332" y="2496348"/>
                <a:ext cx="11916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3BED509-075A-4A1D-BC16-4BDEBCC55C84}"/>
                  </a:ext>
                </a:extLst>
              </p14:cNvPr>
              <p14:cNvContentPartPr/>
              <p14:nvPr/>
            </p14:nvContentPartPr>
            <p14:xfrm>
              <a:off x="762732" y="4283748"/>
              <a:ext cx="127080" cy="17028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3BED509-075A-4A1D-BC16-4BDEBCC55C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3732" y="4274748"/>
                <a:ext cx="144720" cy="172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2516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8882FD5-80B2-4CAF-A077-479F35FFA761}"/>
                  </a:ext>
                </a:extLst>
              </p14:cNvPr>
              <p14:cNvContentPartPr/>
              <p14:nvPr/>
            </p14:nvContentPartPr>
            <p14:xfrm>
              <a:off x="2066292" y="2203308"/>
              <a:ext cx="1677240" cy="536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8882FD5-80B2-4CAF-A077-479F35FFA7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652" y="2194308"/>
                <a:ext cx="169488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E2FAF272-22F5-4A5C-A655-9A3CF6303BF8}"/>
              </a:ext>
            </a:extLst>
          </p:cNvPr>
          <p:cNvGrpSpPr/>
          <p:nvPr/>
        </p:nvGrpSpPr>
        <p:grpSpPr>
          <a:xfrm>
            <a:off x="1314972" y="3532068"/>
            <a:ext cx="3218040" cy="339120"/>
            <a:chOff x="1314972" y="3532068"/>
            <a:chExt cx="321804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0671416-FEA2-4EDB-9DDC-4D2878A9D473}"/>
                    </a:ext>
                  </a:extLst>
                </p14:cNvPr>
                <p14:cNvContentPartPr/>
                <p14:nvPr/>
              </p14:nvContentPartPr>
              <p14:xfrm>
                <a:off x="1314972" y="3792708"/>
                <a:ext cx="3218040" cy="410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0671416-FEA2-4EDB-9DDC-4D2878A9D4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6332" y="3784068"/>
                  <a:ext cx="3235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7B28BFC-9E42-4DA0-804C-96E00CDE76AD}"/>
                    </a:ext>
                  </a:extLst>
                </p14:cNvPr>
                <p14:cNvContentPartPr/>
                <p14:nvPr/>
              </p14:nvContentPartPr>
              <p14:xfrm>
                <a:off x="3944412" y="3532068"/>
                <a:ext cx="354600" cy="339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7B28BFC-9E42-4DA0-804C-96E00CDE76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35412" y="3523428"/>
                  <a:ext cx="37224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9D68974-C354-4531-BA92-B204BC3AEDAC}"/>
                  </a:ext>
                </a:extLst>
              </p14:cNvPr>
              <p14:cNvContentPartPr/>
              <p14:nvPr/>
            </p14:nvContentPartPr>
            <p14:xfrm>
              <a:off x="1161612" y="3870468"/>
              <a:ext cx="203400" cy="20156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9D68974-C354-4531-BA92-B204BC3AED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2972" y="3861468"/>
                <a:ext cx="22104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BB098A6-953B-469C-991A-35F0367B5D08}"/>
                  </a:ext>
                </a:extLst>
              </p14:cNvPr>
              <p14:cNvContentPartPr/>
              <p14:nvPr/>
            </p14:nvContentPartPr>
            <p14:xfrm>
              <a:off x="2680452" y="6549948"/>
              <a:ext cx="1864440" cy="51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BB098A6-953B-469C-991A-35F0367B5D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71452" y="6540948"/>
                <a:ext cx="188208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051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2787843-169B-4565-96A0-9F35EBABC454}"/>
              </a:ext>
            </a:extLst>
          </p:cNvPr>
          <p:cNvGrpSpPr/>
          <p:nvPr/>
        </p:nvGrpSpPr>
        <p:grpSpPr>
          <a:xfrm>
            <a:off x="2016252" y="550548"/>
            <a:ext cx="441360" cy="317160"/>
            <a:chOff x="2016252" y="550548"/>
            <a:chExt cx="44136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46BB4AF-7B18-4793-A49D-0D69E4D05FDA}"/>
                    </a:ext>
                  </a:extLst>
                </p14:cNvPr>
                <p14:cNvContentPartPr/>
                <p14:nvPr/>
              </p14:nvContentPartPr>
              <p14:xfrm>
                <a:off x="2016252" y="599868"/>
                <a:ext cx="108720" cy="795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46BB4AF-7B18-4793-A49D-0D69E4D05FD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7252" y="591228"/>
                  <a:ext cx="126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AF6ABFF-8643-4DD2-BED4-8CDF5F1B96D7}"/>
                    </a:ext>
                  </a:extLst>
                </p14:cNvPr>
                <p14:cNvContentPartPr/>
                <p14:nvPr/>
              </p14:nvContentPartPr>
              <p14:xfrm>
                <a:off x="2079252" y="650988"/>
                <a:ext cx="48240" cy="370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AF6ABFF-8643-4DD2-BED4-8CDF5F1B96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0252" y="642348"/>
                  <a:ext cx="65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0C0181B-D203-459E-9A0C-79610950AECA}"/>
                    </a:ext>
                  </a:extLst>
                </p14:cNvPr>
                <p14:cNvContentPartPr/>
                <p14:nvPr/>
              </p14:nvContentPartPr>
              <p14:xfrm>
                <a:off x="2181852" y="550548"/>
                <a:ext cx="10440" cy="1144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0C0181B-D203-459E-9A0C-79610950AE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72852" y="541908"/>
                  <a:ext cx="28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B61AE52-F26F-433B-98CE-DBC2A451D07D}"/>
                    </a:ext>
                  </a:extLst>
                </p14:cNvPr>
                <p14:cNvContentPartPr/>
                <p14:nvPr/>
              </p14:nvContentPartPr>
              <p14:xfrm>
                <a:off x="2193732" y="600588"/>
                <a:ext cx="83160" cy="63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B61AE52-F26F-433B-98CE-DBC2A451D0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84732" y="591948"/>
                  <a:ext cx="100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29B117C-4372-442D-BA6A-A4E47092655A}"/>
                    </a:ext>
                  </a:extLst>
                </p14:cNvPr>
                <p14:cNvContentPartPr/>
                <p14:nvPr/>
              </p14:nvContentPartPr>
              <p14:xfrm>
                <a:off x="2291652" y="600948"/>
                <a:ext cx="2304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29B117C-4372-442D-BA6A-A4E4709265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83012" y="591948"/>
                  <a:ext cx="4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9536AB1-FB7F-4832-8B8C-50D139F2BFFC}"/>
                    </a:ext>
                  </a:extLst>
                </p14:cNvPr>
                <p14:cNvContentPartPr/>
                <p14:nvPr/>
              </p14:nvContentPartPr>
              <p14:xfrm>
                <a:off x="2241972" y="658548"/>
                <a:ext cx="80280" cy="5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9536AB1-FB7F-4832-8B8C-50D139F2BF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32972" y="649548"/>
                  <a:ext cx="97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BA16B98-10E2-41CC-BE71-A4A31E94053B}"/>
                    </a:ext>
                  </a:extLst>
                </p14:cNvPr>
                <p14:cNvContentPartPr/>
                <p14:nvPr/>
              </p14:nvContentPartPr>
              <p14:xfrm>
                <a:off x="2346372" y="575748"/>
                <a:ext cx="20880" cy="77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BA16B98-10E2-41CC-BE71-A4A31E94053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37372" y="567108"/>
                  <a:ext cx="38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5F2985B-C2A5-4C7C-B993-50CC74BD07BA}"/>
                    </a:ext>
                  </a:extLst>
                </p14:cNvPr>
                <p14:cNvContentPartPr/>
                <p14:nvPr/>
              </p14:nvContentPartPr>
              <p14:xfrm>
                <a:off x="2266452" y="701388"/>
                <a:ext cx="59760" cy="51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5F2985B-C2A5-4C7C-B993-50CC74BD07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57812" y="692388"/>
                  <a:ext cx="77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88259B4-28A9-4D32-9CDE-26E2B391B378}"/>
                    </a:ext>
                  </a:extLst>
                </p14:cNvPr>
                <p14:cNvContentPartPr/>
                <p14:nvPr/>
              </p14:nvContentPartPr>
              <p14:xfrm>
                <a:off x="2079252" y="742428"/>
                <a:ext cx="378360" cy="125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88259B4-28A9-4D32-9CDE-26E2B391B37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0252" y="733788"/>
                  <a:ext cx="39600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1A926B5-E874-44C6-A6B9-89B2991F6BA5}"/>
                  </a:ext>
                </a:extLst>
              </p14:cNvPr>
              <p14:cNvContentPartPr/>
              <p14:nvPr/>
            </p14:nvContentPartPr>
            <p14:xfrm>
              <a:off x="2329452" y="1126548"/>
              <a:ext cx="273960" cy="38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1A926B5-E874-44C6-A6B9-89B2991F6BA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20812" y="1117548"/>
                <a:ext cx="2916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16A894D-F01F-4680-932F-F20923A25A4B}"/>
                  </a:ext>
                </a:extLst>
              </p14:cNvPr>
              <p14:cNvContentPartPr/>
              <p14:nvPr/>
            </p14:nvContentPartPr>
            <p14:xfrm>
              <a:off x="2617452" y="2917908"/>
              <a:ext cx="1777680" cy="381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16A894D-F01F-4680-932F-F20923A25A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08452" y="2908908"/>
                <a:ext cx="1795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8BA13DF-FEA4-48B6-AC27-98E163505428}"/>
                  </a:ext>
                </a:extLst>
              </p14:cNvPr>
              <p14:cNvContentPartPr/>
              <p14:nvPr/>
            </p14:nvContentPartPr>
            <p14:xfrm>
              <a:off x="6513372" y="3180348"/>
              <a:ext cx="1777680" cy="262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8BA13DF-FEA4-48B6-AC27-98E16350542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04372" y="3171348"/>
                <a:ext cx="179532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96E6AD-428B-477C-A461-8D4502BB42ED}"/>
              </a:ext>
            </a:extLst>
          </p:cNvPr>
          <p:cNvGrpSpPr/>
          <p:nvPr/>
        </p:nvGrpSpPr>
        <p:grpSpPr>
          <a:xfrm>
            <a:off x="1214532" y="2153268"/>
            <a:ext cx="4996800" cy="276840"/>
            <a:chOff x="1214532" y="2153268"/>
            <a:chExt cx="499680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1E4BFCF-6059-4BAA-9A3F-D0DE548C124E}"/>
                    </a:ext>
                  </a:extLst>
                </p14:cNvPr>
                <p14:cNvContentPartPr/>
                <p14:nvPr/>
              </p14:nvContentPartPr>
              <p14:xfrm>
                <a:off x="1214532" y="2365308"/>
                <a:ext cx="4996800" cy="53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1E4BFCF-6059-4BAA-9A3F-D0DE548C12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05892" y="2356668"/>
                  <a:ext cx="5014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9824F11-30E1-4A89-8BB3-A6102108D39F}"/>
                    </a:ext>
                  </a:extLst>
                </p14:cNvPr>
                <p14:cNvContentPartPr/>
                <p14:nvPr/>
              </p14:nvContentPartPr>
              <p14:xfrm>
                <a:off x="5735052" y="2153268"/>
                <a:ext cx="441720" cy="276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9824F11-30E1-4A89-8BB3-A6102108D39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26412" y="2144628"/>
                  <a:ext cx="45936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8EE6403-A081-4C8C-BAF3-2289ECB8C9D3}"/>
                  </a:ext>
                </a:extLst>
              </p14:cNvPr>
              <p14:cNvContentPartPr/>
              <p14:nvPr/>
            </p14:nvContentPartPr>
            <p14:xfrm>
              <a:off x="913932" y="2329308"/>
              <a:ext cx="2412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8EE6403-A081-4C8C-BAF3-2289ECB8C9D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05292" y="2320668"/>
                <a:ext cx="41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319AA45B-117C-4E3A-91ED-3525B1A1575D}"/>
                  </a:ext>
                </a:extLst>
              </p14:cNvPr>
              <p14:cNvContentPartPr/>
              <p14:nvPr/>
            </p14:nvContentPartPr>
            <p14:xfrm>
              <a:off x="901692" y="2542428"/>
              <a:ext cx="36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319AA45B-117C-4E3A-91ED-3525B1A1575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3052" y="25334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E354E534-507C-4292-9769-A6FED5A3604F}"/>
                  </a:ext>
                </a:extLst>
              </p14:cNvPr>
              <p14:cNvContentPartPr/>
              <p14:nvPr/>
            </p14:nvContentPartPr>
            <p14:xfrm>
              <a:off x="4183452" y="2652588"/>
              <a:ext cx="4082040" cy="406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E354E534-507C-4292-9769-A6FED5A3604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74812" y="2643588"/>
                <a:ext cx="40996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4737302-B7B4-4ED6-B2FA-8FFE009D4C02}"/>
                  </a:ext>
                </a:extLst>
              </p14:cNvPr>
              <p14:cNvContentPartPr/>
              <p14:nvPr/>
            </p14:nvContentPartPr>
            <p14:xfrm>
              <a:off x="3707172" y="3782268"/>
              <a:ext cx="425880" cy="151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4737302-B7B4-4ED6-B2FA-8FFE009D4C0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98532" y="3773628"/>
                <a:ext cx="443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2B06515-236C-49AE-8CC9-F8A20638F284}"/>
                  </a:ext>
                </a:extLst>
              </p14:cNvPr>
              <p14:cNvContentPartPr/>
              <p14:nvPr/>
            </p14:nvContentPartPr>
            <p14:xfrm>
              <a:off x="3419532" y="4183308"/>
              <a:ext cx="370080" cy="295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2B06515-236C-49AE-8CC9-F8A20638F28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410532" y="4174308"/>
                <a:ext cx="3877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D49D99A-8A55-4D4D-83CC-EBA85B22CE1B}"/>
                  </a:ext>
                </a:extLst>
              </p14:cNvPr>
              <p14:cNvContentPartPr/>
              <p14:nvPr/>
            </p14:nvContentPartPr>
            <p14:xfrm>
              <a:off x="2642652" y="4356108"/>
              <a:ext cx="600480" cy="406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D49D99A-8A55-4D4D-83CC-EBA85B22CE1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633652" y="4347108"/>
                <a:ext cx="6181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52C35D6F-7F5F-42B5-BABB-A4743D25C655}"/>
                  </a:ext>
                </a:extLst>
              </p14:cNvPr>
              <p14:cNvContentPartPr/>
              <p14:nvPr/>
            </p14:nvContentPartPr>
            <p14:xfrm>
              <a:off x="2116332" y="4584348"/>
              <a:ext cx="955800" cy="20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52C35D6F-7F5F-42B5-BABB-A4743D25C65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07692" y="4575348"/>
                <a:ext cx="97344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6407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9CD3B3-0B04-4201-9E66-5AEDA21B04AE}"/>
              </a:ext>
            </a:extLst>
          </p:cNvPr>
          <p:cNvGrpSpPr/>
          <p:nvPr/>
        </p:nvGrpSpPr>
        <p:grpSpPr>
          <a:xfrm>
            <a:off x="6838812" y="4834908"/>
            <a:ext cx="588600" cy="251280"/>
            <a:chOff x="6838812" y="4834908"/>
            <a:chExt cx="58860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A790276-C553-4E12-9D12-769667339171}"/>
                    </a:ext>
                  </a:extLst>
                </p14:cNvPr>
                <p14:cNvContentPartPr/>
                <p14:nvPr/>
              </p14:nvContentPartPr>
              <p14:xfrm>
                <a:off x="6914052" y="4834908"/>
                <a:ext cx="25200" cy="234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A790276-C553-4E12-9D12-7696673391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05412" y="4825908"/>
                  <a:ext cx="42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FEE85A7-FB17-48B8-8145-FEF659B3FF70}"/>
                    </a:ext>
                  </a:extLst>
                </p14:cNvPr>
                <p14:cNvContentPartPr/>
                <p14:nvPr/>
              </p14:nvContentPartPr>
              <p14:xfrm>
                <a:off x="6838812" y="4933548"/>
                <a:ext cx="135720" cy="39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FEE85A7-FB17-48B8-8145-FEF659B3FF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30172" y="4924908"/>
                  <a:ext cx="153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67A3AEE-E9DA-4647-8DDE-E41790AE22DC}"/>
                    </a:ext>
                  </a:extLst>
                </p14:cNvPr>
                <p14:cNvContentPartPr/>
                <p14:nvPr/>
              </p14:nvContentPartPr>
              <p14:xfrm>
                <a:off x="7001892" y="4835628"/>
                <a:ext cx="165240" cy="1450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67A3AEE-E9DA-4647-8DDE-E41790AE22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92892" y="4826628"/>
                  <a:ext cx="182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5A13DDF-DA72-48C8-AEC4-CDAEFC64F1C7}"/>
                    </a:ext>
                  </a:extLst>
                </p14:cNvPr>
                <p14:cNvContentPartPr/>
                <p14:nvPr/>
              </p14:nvContentPartPr>
              <p14:xfrm>
                <a:off x="7103052" y="4939668"/>
                <a:ext cx="136800" cy="125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5A13DDF-DA72-48C8-AEC4-CDAEFC64F1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94052" y="4930668"/>
                  <a:ext cx="154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87A4683-11EC-466D-B6BF-F476386AA0DD}"/>
                    </a:ext>
                  </a:extLst>
                </p14:cNvPr>
                <p14:cNvContentPartPr/>
                <p14:nvPr/>
              </p14:nvContentPartPr>
              <p14:xfrm>
                <a:off x="7280532" y="4959828"/>
                <a:ext cx="49680" cy="126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87A4683-11EC-466D-B6BF-F476386AA0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71532" y="4950828"/>
                  <a:ext cx="67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3DAD04C-8687-43D6-815A-B46DB5ACD19E}"/>
                    </a:ext>
                  </a:extLst>
                </p14:cNvPr>
                <p14:cNvContentPartPr/>
                <p14:nvPr/>
              </p14:nvContentPartPr>
              <p14:xfrm>
                <a:off x="7360092" y="4983948"/>
                <a:ext cx="67320" cy="77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3DAD04C-8687-43D6-815A-B46DB5ACD1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51452" y="4974948"/>
                  <a:ext cx="8496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66D3439-6330-4EAC-9FD0-6AF248EB2F46}"/>
              </a:ext>
            </a:extLst>
          </p:cNvPr>
          <p:cNvGrpSpPr/>
          <p:nvPr/>
        </p:nvGrpSpPr>
        <p:grpSpPr>
          <a:xfrm>
            <a:off x="7452612" y="4884948"/>
            <a:ext cx="439560" cy="186480"/>
            <a:chOff x="7452612" y="4884948"/>
            <a:chExt cx="43956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49CB69B-5E57-43CB-80CB-77669B988A0F}"/>
                    </a:ext>
                  </a:extLst>
                </p14:cNvPr>
                <p14:cNvContentPartPr/>
                <p14:nvPr/>
              </p14:nvContentPartPr>
              <p14:xfrm>
                <a:off x="7477092" y="4884948"/>
                <a:ext cx="51120" cy="186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49CB69B-5E57-43CB-80CB-77669B988A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68092" y="4875948"/>
                  <a:ext cx="6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9449059-0552-4C1E-8E2C-FB34BBACB766}"/>
                    </a:ext>
                  </a:extLst>
                </p14:cNvPr>
                <p14:cNvContentPartPr/>
                <p14:nvPr/>
              </p14:nvContentPartPr>
              <p14:xfrm>
                <a:off x="7452612" y="4934628"/>
                <a:ext cx="3420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9449059-0552-4C1E-8E2C-FB34BBACB76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43612" y="4925628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3AC160C-F4B8-4846-B2B1-532A92807AFE}"/>
                    </a:ext>
                  </a:extLst>
                </p14:cNvPr>
                <p14:cNvContentPartPr/>
                <p14:nvPr/>
              </p14:nvContentPartPr>
              <p14:xfrm>
                <a:off x="7552692" y="4934628"/>
                <a:ext cx="144000" cy="116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3AC160C-F4B8-4846-B2B1-532A92807A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44052" y="4925628"/>
                  <a:ext cx="161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F8824A8-3EF7-4808-B66A-0D30FEA04A94}"/>
                    </a:ext>
                  </a:extLst>
                </p14:cNvPr>
                <p14:cNvContentPartPr/>
                <p14:nvPr/>
              </p14:nvContentPartPr>
              <p14:xfrm>
                <a:off x="7728012" y="4951548"/>
                <a:ext cx="40320" cy="65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F8824A8-3EF7-4808-B66A-0D30FEA04A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19012" y="4942908"/>
                  <a:ext cx="57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A773BC0-68DE-4DD3-8E39-1C52E9DB69FB}"/>
                    </a:ext>
                  </a:extLst>
                </p14:cNvPr>
                <p14:cNvContentPartPr/>
                <p14:nvPr/>
              </p14:nvContentPartPr>
              <p14:xfrm>
                <a:off x="7803252" y="4947228"/>
                <a:ext cx="88920" cy="72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A773BC0-68DE-4DD3-8E39-1C52E9DB69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94612" y="4938588"/>
                  <a:ext cx="1065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8200FC-A101-40EE-9623-C7979F90E1AD}"/>
              </a:ext>
            </a:extLst>
          </p:cNvPr>
          <p:cNvGrpSpPr/>
          <p:nvPr/>
        </p:nvGrpSpPr>
        <p:grpSpPr>
          <a:xfrm>
            <a:off x="5861772" y="4508388"/>
            <a:ext cx="853920" cy="650880"/>
            <a:chOff x="5861772" y="4508388"/>
            <a:chExt cx="853920" cy="6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F3FEB73-CF93-48E4-BBB3-8FF0AE975895}"/>
                    </a:ext>
                  </a:extLst>
                </p14:cNvPr>
                <p14:cNvContentPartPr/>
                <p14:nvPr/>
              </p14:nvContentPartPr>
              <p14:xfrm>
                <a:off x="6037812" y="4508388"/>
                <a:ext cx="262800" cy="103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F3FEB73-CF93-48E4-BBB3-8FF0AE97589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29172" y="4499388"/>
                  <a:ext cx="280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55C2568-8DFB-4F57-856D-68A2CC540D47}"/>
                    </a:ext>
                  </a:extLst>
                </p14:cNvPr>
                <p14:cNvContentPartPr/>
                <p14:nvPr/>
              </p14:nvContentPartPr>
              <p14:xfrm>
                <a:off x="6036732" y="4584348"/>
                <a:ext cx="235440" cy="2401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55C2568-8DFB-4F57-856D-68A2CC540D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28092" y="4575348"/>
                  <a:ext cx="253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CD39E74-9E61-4F49-864D-860646015FB1}"/>
                    </a:ext>
                  </a:extLst>
                </p14:cNvPr>
                <p14:cNvContentPartPr/>
                <p14:nvPr/>
              </p14:nvContentPartPr>
              <p14:xfrm>
                <a:off x="6261732" y="4533948"/>
                <a:ext cx="45360" cy="261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CD39E74-9E61-4F49-864D-860646015FB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53092" y="4525308"/>
                  <a:ext cx="63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AA631B5-DB23-45EF-809C-C7827D938670}"/>
                    </a:ext>
                  </a:extLst>
                </p14:cNvPr>
                <p14:cNvContentPartPr/>
                <p14:nvPr/>
              </p14:nvContentPartPr>
              <p14:xfrm>
                <a:off x="5861772" y="4916988"/>
                <a:ext cx="205200" cy="232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AA631B5-DB23-45EF-809C-C7827D93867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52772" y="4908348"/>
                  <a:ext cx="222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CACADD8-D182-4924-8D38-8517948CB539}"/>
                    </a:ext>
                  </a:extLst>
                </p14:cNvPr>
                <p14:cNvContentPartPr/>
                <p14:nvPr/>
              </p14:nvContentPartPr>
              <p14:xfrm>
                <a:off x="6274332" y="4857228"/>
                <a:ext cx="121320" cy="2199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CACADD8-D182-4924-8D38-8517948CB53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5692" y="4848228"/>
                  <a:ext cx="138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83103CC-E437-49C4-A440-772CCA642A73}"/>
                    </a:ext>
                  </a:extLst>
                </p14:cNvPr>
                <p14:cNvContentPartPr/>
                <p14:nvPr/>
              </p14:nvContentPartPr>
              <p14:xfrm>
                <a:off x="6588612" y="4871988"/>
                <a:ext cx="360" cy="187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83103CC-E437-49C4-A440-772CCA642A7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79612" y="4863348"/>
                  <a:ext cx="18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FE422C5-4D35-4861-B437-CD4CD3255DF2}"/>
                    </a:ext>
                  </a:extLst>
                </p14:cNvPr>
                <p14:cNvContentPartPr/>
                <p14:nvPr/>
              </p14:nvContentPartPr>
              <p14:xfrm>
                <a:off x="6626052" y="4860468"/>
                <a:ext cx="89640" cy="87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FE422C5-4D35-4861-B437-CD4CD3255DF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17052" y="4851468"/>
                  <a:ext cx="107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89B5F29-C90E-4518-9C68-46E2665D79A7}"/>
                    </a:ext>
                  </a:extLst>
                </p14:cNvPr>
                <p14:cNvContentPartPr/>
                <p14:nvPr/>
              </p14:nvContentPartPr>
              <p14:xfrm>
                <a:off x="6114852" y="5122548"/>
                <a:ext cx="10440" cy="36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89B5F29-C90E-4518-9C68-46E2665D79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6212" y="5113908"/>
                  <a:ext cx="28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DDAABE0-3D1C-464C-882E-38E0A402B94F}"/>
                    </a:ext>
                  </a:extLst>
                </p14:cNvPr>
                <p14:cNvContentPartPr/>
                <p14:nvPr/>
              </p14:nvContentPartPr>
              <p14:xfrm>
                <a:off x="6424452" y="5110308"/>
                <a:ext cx="26640" cy="33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DDAABE0-3D1C-464C-882E-38E0A402B94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15452" y="5101308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9E8C77-55AB-4262-88E4-E6D3534E5EEE}"/>
              </a:ext>
            </a:extLst>
          </p:cNvPr>
          <p:cNvGrpSpPr/>
          <p:nvPr/>
        </p:nvGrpSpPr>
        <p:grpSpPr>
          <a:xfrm>
            <a:off x="5047812" y="5611068"/>
            <a:ext cx="839520" cy="855720"/>
            <a:chOff x="5047812" y="5611068"/>
            <a:chExt cx="839520" cy="85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10A07A0-2162-438D-8DE2-91EAAADD5765}"/>
                    </a:ext>
                  </a:extLst>
                </p14:cNvPr>
                <p14:cNvContentPartPr/>
                <p14:nvPr/>
              </p14:nvContentPartPr>
              <p14:xfrm>
                <a:off x="5234292" y="5611068"/>
                <a:ext cx="653040" cy="8557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10A07A0-2162-438D-8DE2-91EAAADD57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25652" y="5602428"/>
                  <a:ext cx="67068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CDD1768-693C-4B25-A5DC-F351F832D5DF}"/>
                    </a:ext>
                  </a:extLst>
                </p14:cNvPr>
                <p14:cNvContentPartPr/>
                <p14:nvPr/>
              </p14:nvContentPartPr>
              <p14:xfrm>
                <a:off x="5047812" y="5696388"/>
                <a:ext cx="250560" cy="353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CDD1768-693C-4B25-A5DC-F351F832D5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39172" y="5687388"/>
                  <a:ext cx="268200" cy="37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762A209-26CC-41BD-88DE-EB756C51C1E0}"/>
                  </a:ext>
                </a:extLst>
              </p14:cNvPr>
              <p14:cNvContentPartPr/>
              <p14:nvPr/>
            </p14:nvContentPartPr>
            <p14:xfrm>
              <a:off x="1790892" y="1151388"/>
              <a:ext cx="537480" cy="2700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762A209-26CC-41BD-88DE-EB756C51C1E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81892" y="1142748"/>
                <a:ext cx="55512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80944547-A52B-4ACF-A62A-ABF49C2854F9}"/>
              </a:ext>
            </a:extLst>
          </p:cNvPr>
          <p:cNvGrpSpPr/>
          <p:nvPr/>
        </p:nvGrpSpPr>
        <p:grpSpPr>
          <a:xfrm>
            <a:off x="4759452" y="2204388"/>
            <a:ext cx="1616400" cy="338040"/>
            <a:chOff x="4759452" y="2204388"/>
            <a:chExt cx="161640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91BAB5D-403E-4B31-8281-E490F2327195}"/>
                    </a:ext>
                  </a:extLst>
                </p14:cNvPr>
                <p14:cNvContentPartPr/>
                <p14:nvPr/>
              </p14:nvContentPartPr>
              <p14:xfrm>
                <a:off x="4897332" y="2293308"/>
                <a:ext cx="65880" cy="1407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91BAB5D-403E-4B31-8281-E490F23271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88692" y="2284668"/>
                  <a:ext cx="83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26A890A-1F6F-404B-BC15-82FDE167C82F}"/>
                    </a:ext>
                  </a:extLst>
                </p14:cNvPr>
                <p14:cNvContentPartPr/>
                <p14:nvPr/>
              </p14:nvContentPartPr>
              <p14:xfrm>
                <a:off x="4834332" y="2366748"/>
                <a:ext cx="46800" cy="129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26A890A-1F6F-404B-BC15-82FDE167C82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25692" y="2358108"/>
                  <a:ext cx="64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2BF31E2-61DA-49C1-8DE4-A91A20E4189F}"/>
                    </a:ext>
                  </a:extLst>
                </p14:cNvPr>
                <p14:cNvContentPartPr/>
                <p14:nvPr/>
              </p14:nvContentPartPr>
              <p14:xfrm>
                <a:off x="4759452" y="2416788"/>
                <a:ext cx="136440" cy="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2BF31E2-61DA-49C1-8DE4-A91A20E418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50812" y="2408148"/>
                  <a:ext cx="15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1C9A62A-4C76-47EA-8679-D8CDAFBDB0E7}"/>
                    </a:ext>
                  </a:extLst>
                </p14:cNvPr>
                <p14:cNvContentPartPr/>
                <p14:nvPr/>
              </p14:nvContentPartPr>
              <p14:xfrm>
                <a:off x="4847292" y="2429748"/>
                <a:ext cx="360" cy="25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1C9A62A-4C76-47EA-8679-D8CDAFBDB0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38292" y="2420748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3682C76-D41D-4254-BBD3-E6377C0A4D67}"/>
                    </a:ext>
                  </a:extLst>
                </p14:cNvPr>
                <p14:cNvContentPartPr/>
                <p14:nvPr/>
              </p14:nvContentPartPr>
              <p14:xfrm>
                <a:off x="4884732" y="2441988"/>
                <a:ext cx="13320" cy="676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3682C76-D41D-4254-BBD3-E6377C0A4D6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75732" y="2433348"/>
                  <a:ext cx="30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B83F58F-ADCE-41CC-9E34-D91833AB24BF}"/>
                    </a:ext>
                  </a:extLst>
                </p14:cNvPr>
                <p14:cNvContentPartPr/>
                <p14:nvPr/>
              </p14:nvContentPartPr>
              <p14:xfrm>
                <a:off x="4847292" y="2404548"/>
                <a:ext cx="360" cy="594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B83F58F-ADCE-41CC-9E34-D91833AB24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38292" y="2395908"/>
                  <a:ext cx="18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83FAA12-FED9-4F3D-96D6-F5EEEC1B7AF5}"/>
                    </a:ext>
                  </a:extLst>
                </p14:cNvPr>
                <p14:cNvContentPartPr/>
                <p14:nvPr/>
              </p14:nvContentPartPr>
              <p14:xfrm>
                <a:off x="5010012" y="2336148"/>
                <a:ext cx="109440" cy="939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83FAA12-FED9-4F3D-96D6-F5EEEC1B7A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01372" y="2327508"/>
                  <a:ext cx="12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23BB0A2-D7C8-4386-A015-11849CDB5040}"/>
                    </a:ext>
                  </a:extLst>
                </p14:cNvPr>
                <p14:cNvContentPartPr/>
                <p14:nvPr/>
              </p14:nvContentPartPr>
              <p14:xfrm>
                <a:off x="5147892" y="2241828"/>
                <a:ext cx="25920" cy="2246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23BB0A2-D7C8-4386-A015-11849CDB504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38892" y="2232828"/>
                  <a:ext cx="43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2FB120C-C8F3-459C-8AE3-E9B4243E1A05}"/>
                    </a:ext>
                  </a:extLst>
                </p14:cNvPr>
                <p14:cNvContentPartPr/>
                <p14:nvPr/>
              </p14:nvContentPartPr>
              <p14:xfrm>
                <a:off x="5197932" y="2396988"/>
                <a:ext cx="64800" cy="82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2FB120C-C8F3-459C-8AE3-E9B4243E1A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89292" y="2387988"/>
                  <a:ext cx="82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1D73DBD-DBF7-4327-A073-737D70549BD5}"/>
                    </a:ext>
                  </a:extLst>
                </p14:cNvPr>
                <p14:cNvContentPartPr/>
                <p14:nvPr/>
              </p14:nvContentPartPr>
              <p14:xfrm>
                <a:off x="5385492" y="2228868"/>
                <a:ext cx="149760" cy="1641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1D73DBD-DBF7-4327-A073-737D70549BD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76492" y="2220228"/>
                  <a:ext cx="167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5EBE98D-B881-447B-B7E0-EA6589635501}"/>
                    </a:ext>
                  </a:extLst>
                </p14:cNvPr>
                <p14:cNvContentPartPr/>
                <p14:nvPr/>
              </p14:nvContentPartPr>
              <p14:xfrm>
                <a:off x="5385852" y="2304108"/>
                <a:ext cx="73080" cy="388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5EBE98D-B881-447B-B7E0-EA658963550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77212" y="2295468"/>
                  <a:ext cx="90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CA5713E-F39F-4CCC-9A1F-4835E86B0866}"/>
                    </a:ext>
                  </a:extLst>
                </p14:cNvPr>
                <p14:cNvContentPartPr/>
                <p14:nvPr/>
              </p14:nvContentPartPr>
              <p14:xfrm>
                <a:off x="5540292" y="2216628"/>
                <a:ext cx="34200" cy="2286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CA5713E-F39F-4CCC-9A1F-4835E86B086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31292" y="2207988"/>
                  <a:ext cx="51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BB1FD58-B95F-48F1-B033-4C516EA9B205}"/>
                    </a:ext>
                  </a:extLst>
                </p14:cNvPr>
                <p14:cNvContentPartPr/>
                <p14:nvPr/>
              </p14:nvContentPartPr>
              <p14:xfrm>
                <a:off x="5468652" y="2422188"/>
                <a:ext cx="61920" cy="1202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BB1FD58-B95F-48F1-B033-4C516EA9B20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60012" y="2413188"/>
                  <a:ext cx="79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E3750AB-36CF-45F4-98B1-858461A35695}"/>
                    </a:ext>
                  </a:extLst>
                </p14:cNvPr>
                <p14:cNvContentPartPr/>
                <p14:nvPr/>
              </p14:nvContentPartPr>
              <p14:xfrm>
                <a:off x="5600412" y="2267028"/>
                <a:ext cx="111240" cy="1242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E3750AB-36CF-45F4-98B1-858461A356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91772" y="2258028"/>
                  <a:ext cx="128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819DD9F-75FA-4484-8681-6725EFCCEE46}"/>
                    </a:ext>
                  </a:extLst>
                </p14:cNvPr>
                <p14:cNvContentPartPr/>
                <p14:nvPr/>
              </p14:nvContentPartPr>
              <p14:xfrm>
                <a:off x="5711652" y="2278548"/>
                <a:ext cx="88920" cy="1044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819DD9F-75FA-4484-8681-6725EFCCEE4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02652" y="2269908"/>
                  <a:ext cx="106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BB34144-2CBB-4E6F-8D32-712053E6B635}"/>
                    </a:ext>
                  </a:extLst>
                </p14:cNvPr>
                <p14:cNvContentPartPr/>
                <p14:nvPr/>
              </p14:nvContentPartPr>
              <p14:xfrm>
                <a:off x="5786532" y="2304108"/>
                <a:ext cx="8280" cy="1036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BB34144-2CBB-4E6F-8D32-712053E6B63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7532" y="2295468"/>
                  <a:ext cx="25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E00C911-5B1A-4A3E-8CCA-D9AB839B30EA}"/>
                    </a:ext>
                  </a:extLst>
                </p14:cNvPr>
                <p14:cNvContentPartPr/>
                <p14:nvPr/>
              </p14:nvContentPartPr>
              <p14:xfrm>
                <a:off x="5824332" y="2349468"/>
                <a:ext cx="2520" cy="54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E00C911-5B1A-4A3E-8CCA-D9AB839B30E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15692" y="2340828"/>
                  <a:ext cx="20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8C1D331-FC2B-46F0-AF85-B15AD4E66D06}"/>
                    </a:ext>
                  </a:extLst>
                </p14:cNvPr>
                <p14:cNvContentPartPr/>
                <p14:nvPr/>
              </p14:nvContentPartPr>
              <p14:xfrm>
                <a:off x="5831532" y="2241828"/>
                <a:ext cx="43200" cy="2318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8C1D331-FC2B-46F0-AF85-B15AD4E66D0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22532" y="2232828"/>
                  <a:ext cx="60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48CECE1-918C-4CDA-BE48-2053EBFA8737}"/>
                    </a:ext>
                  </a:extLst>
                </p14:cNvPr>
                <p14:cNvContentPartPr/>
                <p14:nvPr/>
              </p14:nvContentPartPr>
              <p14:xfrm>
                <a:off x="5924412" y="2292948"/>
                <a:ext cx="61200" cy="75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48CECE1-918C-4CDA-BE48-2053EBFA873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15412" y="2284308"/>
                  <a:ext cx="78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C66837D-6746-4FFF-8784-81A285583D9E}"/>
                    </a:ext>
                  </a:extLst>
                </p14:cNvPr>
                <p14:cNvContentPartPr/>
                <p14:nvPr/>
              </p14:nvContentPartPr>
              <p14:xfrm>
                <a:off x="5964012" y="2271348"/>
                <a:ext cx="83880" cy="1465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C66837D-6746-4FFF-8784-81A285583D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372" y="2262708"/>
                  <a:ext cx="101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1B70DB8-DF8E-47A9-B58E-7A625A5C613E}"/>
                    </a:ext>
                  </a:extLst>
                </p14:cNvPr>
                <p14:cNvContentPartPr/>
                <p14:nvPr/>
              </p14:nvContentPartPr>
              <p14:xfrm>
                <a:off x="6099732" y="2204388"/>
                <a:ext cx="360" cy="1242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1B70DB8-DF8E-47A9-B58E-7A625A5C613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91092" y="2195388"/>
                  <a:ext cx="1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909D511-B159-44C3-A148-4BFA489DFD31}"/>
                    </a:ext>
                  </a:extLst>
                </p14:cNvPr>
                <p14:cNvContentPartPr/>
                <p14:nvPr/>
              </p14:nvContentPartPr>
              <p14:xfrm>
                <a:off x="6112332" y="2306988"/>
                <a:ext cx="36720" cy="104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909D511-B159-44C3-A148-4BFA489DFD3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03332" y="2298348"/>
                  <a:ext cx="54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9088A254-2CEC-431D-806C-BBADD94A8CBC}"/>
                    </a:ext>
                  </a:extLst>
                </p14:cNvPr>
                <p14:cNvContentPartPr/>
                <p14:nvPr/>
              </p14:nvContentPartPr>
              <p14:xfrm>
                <a:off x="6174612" y="2264508"/>
                <a:ext cx="109440" cy="1188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9088A254-2CEC-431D-806C-BBADD94A8CB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65972" y="2255868"/>
                  <a:ext cx="127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C112985-55E8-467F-A197-95043EF85DCB}"/>
                    </a:ext>
                  </a:extLst>
                </p14:cNvPr>
                <p14:cNvContentPartPr/>
                <p14:nvPr/>
              </p14:nvContentPartPr>
              <p14:xfrm>
                <a:off x="6275052" y="2342268"/>
                <a:ext cx="26640" cy="734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C112985-55E8-467F-A197-95043EF85DC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66412" y="2333268"/>
                  <a:ext cx="44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FE59347-F2D6-4664-A340-0007CCDA628E}"/>
                    </a:ext>
                  </a:extLst>
                </p14:cNvPr>
                <p14:cNvContentPartPr/>
                <p14:nvPr/>
              </p14:nvContentPartPr>
              <p14:xfrm>
                <a:off x="6349932" y="2228868"/>
                <a:ext cx="25920" cy="1620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FE59347-F2D6-4664-A340-0007CCDA628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41292" y="2220228"/>
                  <a:ext cx="435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9E88147-688F-44BC-BB9A-6BEC9EBF5A1A}"/>
              </a:ext>
            </a:extLst>
          </p:cNvPr>
          <p:cNvGrpSpPr/>
          <p:nvPr/>
        </p:nvGrpSpPr>
        <p:grpSpPr>
          <a:xfrm>
            <a:off x="6650892" y="2141388"/>
            <a:ext cx="438840" cy="334800"/>
            <a:chOff x="6650892" y="2141388"/>
            <a:chExt cx="43884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92483DD0-AD25-4DD3-8627-6F243257BCC8}"/>
                    </a:ext>
                  </a:extLst>
                </p14:cNvPr>
                <p14:cNvContentPartPr/>
                <p14:nvPr/>
              </p14:nvContentPartPr>
              <p14:xfrm>
                <a:off x="6650892" y="2267028"/>
                <a:ext cx="93960" cy="738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92483DD0-AD25-4DD3-8627-6F243257BCC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42252" y="2258028"/>
                  <a:ext cx="111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742092FF-E81D-48A7-9D00-FDB71617F56B}"/>
                    </a:ext>
                  </a:extLst>
                </p14:cNvPr>
                <p14:cNvContentPartPr/>
                <p14:nvPr/>
              </p14:nvContentPartPr>
              <p14:xfrm>
                <a:off x="6801012" y="2154348"/>
                <a:ext cx="27720" cy="2642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742092FF-E81D-48A7-9D00-FDB71617F56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92372" y="2145348"/>
                  <a:ext cx="4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164BF30-FAE8-486C-88A7-F735B044547D}"/>
                    </a:ext>
                  </a:extLst>
                </p14:cNvPr>
                <p14:cNvContentPartPr/>
                <p14:nvPr/>
              </p14:nvContentPartPr>
              <p14:xfrm>
                <a:off x="6826212" y="2289708"/>
                <a:ext cx="57960" cy="151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164BF30-FAE8-486C-88A7-F735B044547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17212" y="2280708"/>
                  <a:ext cx="75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61ADDC5-2E6F-4116-8F8C-814E8BACAC16}"/>
                    </a:ext>
                  </a:extLst>
                </p14:cNvPr>
                <p14:cNvContentPartPr/>
                <p14:nvPr/>
              </p14:nvContentPartPr>
              <p14:xfrm>
                <a:off x="6876252" y="2204388"/>
                <a:ext cx="360" cy="2592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61ADDC5-2E6F-4116-8F8C-814E8BACAC1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67612" y="2195388"/>
                  <a:ext cx="18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95291121-DABA-471C-8A80-B7EA4F56C094}"/>
                    </a:ext>
                  </a:extLst>
                </p14:cNvPr>
                <p14:cNvContentPartPr/>
                <p14:nvPr/>
              </p14:nvContentPartPr>
              <p14:xfrm>
                <a:off x="6926652" y="2266308"/>
                <a:ext cx="117000" cy="1519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95291121-DABA-471C-8A80-B7EA4F56C09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17652" y="2257668"/>
                  <a:ext cx="134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66E45F2-2330-414D-9E2D-B80F897CCBA4}"/>
                    </a:ext>
                  </a:extLst>
                </p14:cNvPr>
                <p14:cNvContentPartPr/>
                <p14:nvPr/>
              </p14:nvContentPartPr>
              <p14:xfrm>
                <a:off x="7089372" y="2141388"/>
                <a:ext cx="360" cy="334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66E45F2-2330-414D-9E2D-B80F897CCBA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80372" y="2132748"/>
                  <a:ext cx="1800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8371708-CF27-43FC-931B-E07E5BEB0FB9}"/>
              </a:ext>
            </a:extLst>
          </p:cNvPr>
          <p:cNvGrpSpPr/>
          <p:nvPr/>
        </p:nvGrpSpPr>
        <p:grpSpPr>
          <a:xfrm>
            <a:off x="1944972" y="6575868"/>
            <a:ext cx="795600" cy="251280"/>
            <a:chOff x="1944972" y="6575868"/>
            <a:chExt cx="79560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6E2D65E-B741-4A8F-B7DF-9D0A7B3CCDC6}"/>
                    </a:ext>
                  </a:extLst>
                </p14:cNvPr>
                <p14:cNvContentPartPr/>
                <p14:nvPr/>
              </p14:nvContentPartPr>
              <p14:xfrm>
                <a:off x="1953612" y="6600708"/>
                <a:ext cx="360" cy="1994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6E2D65E-B741-4A8F-B7DF-9D0A7B3CCDC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944972" y="6591708"/>
                  <a:ext cx="1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7B74304-C98B-40B6-B565-8DD2E4A347BC}"/>
                    </a:ext>
                  </a:extLst>
                </p14:cNvPr>
                <p14:cNvContentPartPr/>
                <p14:nvPr/>
              </p14:nvContentPartPr>
              <p14:xfrm>
                <a:off x="1944972" y="6615468"/>
                <a:ext cx="111240" cy="1706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7B74304-C98B-40B6-B565-8DD2E4A347B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36332" y="6606828"/>
                  <a:ext cx="128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C606899C-3115-4A94-8B95-BAF4326CCC34}"/>
                    </a:ext>
                  </a:extLst>
                </p14:cNvPr>
                <p14:cNvContentPartPr/>
                <p14:nvPr/>
              </p14:nvContentPartPr>
              <p14:xfrm>
                <a:off x="2091492" y="6703308"/>
                <a:ext cx="114120" cy="1108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C606899C-3115-4A94-8B95-BAF4326CCC3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82492" y="6694668"/>
                  <a:ext cx="131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156CCFE-19F2-4525-BC4C-06E08D394C37}"/>
                    </a:ext>
                  </a:extLst>
                </p14:cNvPr>
                <p14:cNvContentPartPr/>
                <p14:nvPr/>
              </p14:nvContentPartPr>
              <p14:xfrm>
                <a:off x="2227572" y="6701508"/>
                <a:ext cx="165960" cy="946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156CCFE-19F2-4525-BC4C-06E08D394C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218572" y="6692508"/>
                  <a:ext cx="183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7D2FAE7A-2133-4F20-9952-91569342B1C4}"/>
                    </a:ext>
                  </a:extLst>
                </p14:cNvPr>
                <p14:cNvContentPartPr/>
                <p14:nvPr/>
              </p14:nvContentPartPr>
              <p14:xfrm>
                <a:off x="2441052" y="6575868"/>
                <a:ext cx="151560" cy="2512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7D2FAE7A-2133-4F20-9952-91569342B1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32052" y="6567228"/>
                  <a:ext cx="169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AEA24237-4B51-4935-A7CD-FBC72488EC1D}"/>
                    </a:ext>
                  </a:extLst>
                </p14:cNvPr>
                <p14:cNvContentPartPr/>
                <p14:nvPr/>
              </p14:nvContentPartPr>
              <p14:xfrm>
                <a:off x="2554812" y="6673428"/>
                <a:ext cx="77400" cy="1504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AEA24237-4B51-4935-A7CD-FBC72488EC1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46172" y="6664788"/>
                  <a:ext cx="95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FDB5295C-2063-42F8-A2D2-AD43B2AA76CC}"/>
                    </a:ext>
                  </a:extLst>
                </p14:cNvPr>
                <p14:cNvContentPartPr/>
                <p14:nvPr/>
              </p14:nvContentPartPr>
              <p14:xfrm>
                <a:off x="2647692" y="6675948"/>
                <a:ext cx="92880" cy="1285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FDB5295C-2063-42F8-A2D2-AD43B2AA76C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638692" y="6666948"/>
                  <a:ext cx="1105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253D33F-917B-4595-A788-46EFAE79BD57}"/>
              </a:ext>
            </a:extLst>
          </p:cNvPr>
          <p:cNvGrpSpPr/>
          <p:nvPr/>
        </p:nvGrpSpPr>
        <p:grpSpPr>
          <a:xfrm>
            <a:off x="3581892" y="2267028"/>
            <a:ext cx="738000" cy="257040"/>
            <a:chOff x="3581892" y="2267028"/>
            <a:chExt cx="738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885B800-5A35-402F-9E51-08513496743D}"/>
                    </a:ext>
                  </a:extLst>
                </p14:cNvPr>
                <p14:cNvContentPartPr/>
                <p14:nvPr/>
              </p14:nvContentPartPr>
              <p14:xfrm>
                <a:off x="3581892" y="2329308"/>
                <a:ext cx="195480" cy="1890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885B800-5A35-402F-9E51-08513496743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72892" y="2320668"/>
                  <a:ext cx="213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D7C0062-6F15-4F5A-9CE2-2C24411CBDDB}"/>
                    </a:ext>
                  </a:extLst>
                </p14:cNvPr>
                <p14:cNvContentPartPr/>
                <p14:nvPr/>
              </p14:nvContentPartPr>
              <p14:xfrm>
                <a:off x="3800052" y="2342268"/>
                <a:ext cx="94320" cy="1558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D7C0062-6F15-4F5A-9CE2-2C24411CBDD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91412" y="2333268"/>
                  <a:ext cx="111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772374D-3071-4B72-B364-739BA04C6480}"/>
                    </a:ext>
                  </a:extLst>
                </p14:cNvPr>
                <p14:cNvContentPartPr/>
                <p14:nvPr/>
              </p14:nvContentPartPr>
              <p14:xfrm>
                <a:off x="3957732" y="2291868"/>
                <a:ext cx="34200" cy="3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772374D-3071-4B72-B364-739BA04C64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48732" y="2283228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35B890E-DA05-46F2-9C34-03529CBBABBB}"/>
                    </a:ext>
                  </a:extLst>
                </p14:cNvPr>
                <p14:cNvContentPartPr/>
                <p14:nvPr/>
              </p14:nvContentPartPr>
              <p14:xfrm>
                <a:off x="3969972" y="2329308"/>
                <a:ext cx="12960" cy="1112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35B890E-DA05-46F2-9C34-03529CBBAB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61332" y="2320668"/>
                  <a:ext cx="30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C9C46E02-09FA-4E0A-A379-0E1D7C698AFF}"/>
                    </a:ext>
                  </a:extLst>
                </p14:cNvPr>
                <p14:cNvContentPartPr/>
                <p14:nvPr/>
              </p14:nvContentPartPr>
              <p14:xfrm>
                <a:off x="4081932" y="2267028"/>
                <a:ext cx="51120" cy="2570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C9C46E02-09FA-4E0A-A379-0E1D7C698A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73292" y="2258028"/>
                  <a:ext cx="68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E6BB4B9-DF7A-432B-ADEA-97388D9AC597}"/>
                    </a:ext>
                  </a:extLst>
                </p14:cNvPr>
                <p14:cNvContentPartPr/>
                <p14:nvPr/>
              </p14:nvContentPartPr>
              <p14:xfrm>
                <a:off x="4058172" y="2404548"/>
                <a:ext cx="98640" cy="3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E6BB4B9-DF7A-432B-ADEA-97388D9AC59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49172" y="2395908"/>
                  <a:ext cx="11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1C64C17-3F43-4047-AC99-6F592A894A82}"/>
                    </a:ext>
                  </a:extLst>
                </p14:cNvPr>
                <p14:cNvContentPartPr/>
                <p14:nvPr/>
              </p14:nvContentPartPr>
              <p14:xfrm>
                <a:off x="4204692" y="2364948"/>
                <a:ext cx="115200" cy="1404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1C64C17-3F43-4047-AC99-6F592A894A8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95692" y="2356308"/>
                  <a:ext cx="1328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8F3E899-3BB8-4F3D-A4B9-894807B6A882}"/>
              </a:ext>
            </a:extLst>
          </p:cNvPr>
          <p:cNvGrpSpPr/>
          <p:nvPr/>
        </p:nvGrpSpPr>
        <p:grpSpPr>
          <a:xfrm>
            <a:off x="1114092" y="2729988"/>
            <a:ext cx="804960" cy="302400"/>
            <a:chOff x="1114092" y="2729988"/>
            <a:chExt cx="80496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AC9B94D-53AE-4E4F-882D-68CAD76CEAF3}"/>
                    </a:ext>
                  </a:extLst>
                </p14:cNvPr>
                <p14:cNvContentPartPr/>
                <p14:nvPr/>
              </p14:nvContentPartPr>
              <p14:xfrm>
                <a:off x="1175652" y="2729988"/>
                <a:ext cx="97560" cy="11340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AC9B94D-53AE-4E4F-882D-68CAD76CEA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66652" y="2721348"/>
                  <a:ext cx="115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9A74CA83-2F1E-4A7B-A381-E2904444AA87}"/>
                    </a:ext>
                  </a:extLst>
                </p14:cNvPr>
                <p14:cNvContentPartPr/>
                <p14:nvPr/>
              </p14:nvContentPartPr>
              <p14:xfrm>
                <a:off x="1239732" y="2780388"/>
                <a:ext cx="51840" cy="79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9A74CA83-2F1E-4A7B-A381-E2904444AA8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30732" y="2771748"/>
                  <a:ext cx="69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82D121B-B968-4438-9CBF-2E2940E8ACB5}"/>
                    </a:ext>
                  </a:extLst>
                </p14:cNvPr>
                <p14:cNvContentPartPr/>
                <p14:nvPr/>
              </p14:nvContentPartPr>
              <p14:xfrm>
                <a:off x="1114092" y="2863188"/>
                <a:ext cx="232200" cy="54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82D121B-B968-4438-9CBF-2E2940E8AC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5452" y="2854188"/>
                  <a:ext cx="249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D3EBCE9-463C-4CCE-BD94-A2FFBFB4B86C}"/>
                    </a:ext>
                  </a:extLst>
                </p14:cNvPr>
                <p14:cNvContentPartPr/>
                <p14:nvPr/>
              </p14:nvContentPartPr>
              <p14:xfrm>
                <a:off x="1294812" y="2868228"/>
                <a:ext cx="45720" cy="666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D3EBCE9-463C-4CCE-BD94-A2FFBFB4B8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85812" y="2859228"/>
                  <a:ext cx="63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F238FB5-A01E-4311-AA36-6FC3F0F995A2}"/>
                    </a:ext>
                  </a:extLst>
                </p14:cNvPr>
                <p14:cNvContentPartPr/>
                <p14:nvPr/>
              </p14:nvContentPartPr>
              <p14:xfrm>
                <a:off x="1251972" y="2942748"/>
                <a:ext cx="133920" cy="896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F238FB5-A01E-4311-AA36-6FC3F0F995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43332" y="2934108"/>
                  <a:ext cx="151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349603B1-8336-419B-8161-A0F3F1D31431}"/>
                    </a:ext>
                  </a:extLst>
                </p14:cNvPr>
                <p14:cNvContentPartPr/>
                <p14:nvPr/>
              </p14:nvContentPartPr>
              <p14:xfrm>
                <a:off x="1491732" y="2780388"/>
                <a:ext cx="59040" cy="1508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349603B1-8336-419B-8161-A0F3F1D3143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82732" y="2771748"/>
                  <a:ext cx="76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8F18173-88D0-4572-B0DE-A452228098D5}"/>
                    </a:ext>
                  </a:extLst>
                </p14:cNvPr>
                <p14:cNvContentPartPr/>
                <p14:nvPr/>
              </p14:nvContentPartPr>
              <p14:xfrm>
                <a:off x="1552572" y="2880468"/>
                <a:ext cx="77400" cy="727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8F18173-88D0-4572-B0DE-A452228098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43932" y="2871468"/>
                  <a:ext cx="95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D54E33B0-9E20-4D20-8655-2AC997FBCD0C}"/>
                    </a:ext>
                  </a:extLst>
                </p14:cNvPr>
                <p14:cNvContentPartPr/>
                <p14:nvPr/>
              </p14:nvContentPartPr>
              <p14:xfrm>
                <a:off x="1602972" y="2815308"/>
                <a:ext cx="134280" cy="406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D54E33B0-9E20-4D20-8655-2AC997FBCD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93972" y="2806308"/>
                  <a:ext cx="151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C315E8A5-75DB-49C3-A861-C6BE1462CD74}"/>
                    </a:ext>
                  </a:extLst>
                </p14:cNvPr>
                <p14:cNvContentPartPr/>
                <p14:nvPr/>
              </p14:nvContentPartPr>
              <p14:xfrm>
                <a:off x="1735812" y="2792988"/>
                <a:ext cx="5400" cy="1191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C315E8A5-75DB-49C3-A861-C6BE1462CD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26812" y="2783988"/>
                  <a:ext cx="23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585A580-BE50-41B0-A540-680E621E8C7B}"/>
                    </a:ext>
                  </a:extLst>
                </p14:cNvPr>
                <p14:cNvContentPartPr/>
                <p14:nvPr/>
              </p14:nvContentPartPr>
              <p14:xfrm>
                <a:off x="1822932" y="2769228"/>
                <a:ext cx="96120" cy="19152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585A580-BE50-41B0-A540-680E621E8C7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13932" y="2760588"/>
                  <a:ext cx="1137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ED34DDE-7811-46BB-85FF-607AD5669521}"/>
              </a:ext>
            </a:extLst>
          </p:cNvPr>
          <p:cNvGrpSpPr/>
          <p:nvPr/>
        </p:nvGrpSpPr>
        <p:grpSpPr>
          <a:xfrm>
            <a:off x="2079252" y="2542428"/>
            <a:ext cx="751320" cy="550080"/>
            <a:chOff x="2079252" y="2542428"/>
            <a:chExt cx="75132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86972004-2F40-41C5-9B0F-EB3D00F61C04}"/>
                    </a:ext>
                  </a:extLst>
                </p14:cNvPr>
                <p14:cNvContentPartPr/>
                <p14:nvPr/>
              </p14:nvContentPartPr>
              <p14:xfrm>
                <a:off x="2079252" y="2655108"/>
                <a:ext cx="27360" cy="4374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86972004-2F40-41C5-9B0F-EB3D00F61C0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70252" y="2646108"/>
                  <a:ext cx="450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A11DF36B-C099-464B-84FD-08B8DFAD4249}"/>
                    </a:ext>
                  </a:extLst>
                </p14:cNvPr>
                <p14:cNvContentPartPr/>
                <p14:nvPr/>
              </p14:nvContentPartPr>
              <p14:xfrm>
                <a:off x="2228652" y="2605788"/>
                <a:ext cx="120960" cy="1850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A11DF36B-C099-464B-84FD-08B8DFAD424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19652" y="2597148"/>
                  <a:ext cx="138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41F50A58-EB8B-4E05-84A2-2F8C5720DDB1}"/>
                    </a:ext>
                  </a:extLst>
                </p14:cNvPr>
                <p14:cNvContentPartPr/>
                <p14:nvPr/>
              </p14:nvContentPartPr>
              <p14:xfrm>
                <a:off x="2266452" y="2642868"/>
                <a:ext cx="142200" cy="331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41F50A58-EB8B-4E05-84A2-2F8C5720DDB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57812" y="2633868"/>
                  <a:ext cx="159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FDAF6E85-1F10-4FE4-8695-E36DAA227560}"/>
                    </a:ext>
                  </a:extLst>
                </p14:cNvPr>
                <p14:cNvContentPartPr/>
                <p14:nvPr/>
              </p14:nvContentPartPr>
              <p14:xfrm>
                <a:off x="2442132" y="2617668"/>
                <a:ext cx="27720" cy="1868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FDAF6E85-1F10-4FE4-8695-E36DAA22756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33492" y="2609028"/>
                  <a:ext cx="45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CE252237-8348-4DD0-9DCA-FE28AB82766C}"/>
                    </a:ext>
                  </a:extLst>
                </p14:cNvPr>
                <p14:cNvContentPartPr/>
                <p14:nvPr/>
              </p14:nvContentPartPr>
              <p14:xfrm>
                <a:off x="2492532" y="2780028"/>
                <a:ext cx="85320" cy="129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CE252237-8348-4DD0-9DCA-FE28AB8276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83532" y="2771388"/>
                  <a:ext cx="102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0E03F99F-CFF2-4978-BB99-4BC2FA998740}"/>
                    </a:ext>
                  </a:extLst>
                </p14:cNvPr>
                <p14:cNvContentPartPr/>
                <p14:nvPr/>
              </p14:nvContentPartPr>
              <p14:xfrm>
                <a:off x="2429532" y="2830428"/>
                <a:ext cx="101520" cy="1036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0E03F99F-CFF2-4978-BB99-4BC2FA99874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20532" y="2821428"/>
                  <a:ext cx="11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A5FFDCF7-E795-4AC5-8760-2CB72BA91B61}"/>
                    </a:ext>
                  </a:extLst>
                </p14:cNvPr>
                <p14:cNvContentPartPr/>
                <p14:nvPr/>
              </p14:nvContentPartPr>
              <p14:xfrm>
                <a:off x="2614212" y="2655108"/>
                <a:ext cx="53640" cy="1587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A5FFDCF7-E795-4AC5-8760-2CB72BA91B6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05572" y="2646108"/>
                  <a:ext cx="71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D4BA00B3-6944-40C5-A455-0520767F95F1}"/>
                    </a:ext>
                  </a:extLst>
                </p14:cNvPr>
                <p14:cNvContentPartPr/>
                <p14:nvPr/>
              </p14:nvContentPartPr>
              <p14:xfrm>
                <a:off x="2630052" y="2780388"/>
                <a:ext cx="38880" cy="79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D4BA00B3-6944-40C5-A455-0520767F95F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21412" y="2771748"/>
                  <a:ext cx="56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8FC6FD03-ED5C-4A6B-9686-BC76B761ED1C}"/>
                    </a:ext>
                  </a:extLst>
                </p14:cNvPr>
                <p14:cNvContentPartPr/>
                <p14:nvPr/>
              </p14:nvContentPartPr>
              <p14:xfrm>
                <a:off x="2725092" y="2642868"/>
                <a:ext cx="5400" cy="1944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8FC6FD03-ED5C-4A6B-9686-BC76B761ED1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16452" y="2633868"/>
                  <a:ext cx="23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CCF35FA-4649-4EED-9E81-6539942DC201}"/>
                    </a:ext>
                  </a:extLst>
                </p14:cNvPr>
                <p14:cNvContentPartPr/>
                <p14:nvPr/>
              </p14:nvContentPartPr>
              <p14:xfrm>
                <a:off x="2705292" y="2842668"/>
                <a:ext cx="125280" cy="1015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CCF35FA-4649-4EED-9E81-6539942DC20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96652" y="2833668"/>
                  <a:ext cx="142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1E8B7F6B-76A6-4452-A4FA-4F367F874AE1}"/>
                    </a:ext>
                  </a:extLst>
                </p14:cNvPr>
                <p14:cNvContentPartPr/>
                <p14:nvPr/>
              </p14:nvContentPartPr>
              <p14:xfrm>
                <a:off x="2217132" y="2542428"/>
                <a:ext cx="12600" cy="13680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1E8B7F6B-76A6-4452-A4FA-4F367F874A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08132" y="2533428"/>
                  <a:ext cx="3024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200DE233-786C-4EF7-8298-CB0C922D60CF}"/>
              </a:ext>
            </a:extLst>
          </p:cNvPr>
          <p:cNvGrpSpPr/>
          <p:nvPr/>
        </p:nvGrpSpPr>
        <p:grpSpPr>
          <a:xfrm>
            <a:off x="5372532" y="3080988"/>
            <a:ext cx="592920" cy="375480"/>
            <a:chOff x="5372532" y="3080988"/>
            <a:chExt cx="59292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AF367BD0-7CD2-4ADB-8E53-6AF886F837E1}"/>
                    </a:ext>
                  </a:extLst>
                </p14:cNvPr>
                <p14:cNvContentPartPr/>
                <p14:nvPr/>
              </p14:nvContentPartPr>
              <p14:xfrm>
                <a:off x="5372532" y="3231108"/>
                <a:ext cx="76320" cy="13644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AF367BD0-7CD2-4ADB-8E53-6AF886F837E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63892" y="3222468"/>
                  <a:ext cx="93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78CF4FE-2A27-4FD4-A00F-3CBB28954F40}"/>
                    </a:ext>
                  </a:extLst>
                </p14:cNvPr>
                <p14:cNvContentPartPr/>
                <p14:nvPr/>
              </p14:nvContentPartPr>
              <p14:xfrm>
                <a:off x="5398452" y="3219588"/>
                <a:ext cx="80640" cy="248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78CF4FE-2A27-4FD4-A00F-3CBB28954F4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89452" y="3210588"/>
                  <a:ext cx="98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A8A69A2-6A91-4601-8DF2-BE3C4AD98BBE}"/>
                    </a:ext>
                  </a:extLst>
                </p14:cNvPr>
                <p14:cNvContentPartPr/>
                <p14:nvPr/>
              </p14:nvContentPartPr>
              <p14:xfrm>
                <a:off x="5423292" y="3281508"/>
                <a:ext cx="46440" cy="36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A8A69A2-6A91-4601-8DF2-BE3C4AD98B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14652" y="3272508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7D1CB423-5A4D-4A1C-848F-1A3FF1BFAB66}"/>
                    </a:ext>
                  </a:extLst>
                </p14:cNvPr>
                <p14:cNvContentPartPr/>
                <p14:nvPr/>
              </p14:nvContentPartPr>
              <p14:xfrm>
                <a:off x="5435532" y="3291948"/>
                <a:ext cx="126000" cy="10404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7D1CB423-5A4D-4A1C-848F-1A3FF1BFAB6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26892" y="3282948"/>
                  <a:ext cx="143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FCF22622-5C64-4619-9BCA-DBA62B27EE09}"/>
                    </a:ext>
                  </a:extLst>
                </p14:cNvPr>
                <p14:cNvContentPartPr/>
                <p14:nvPr/>
              </p14:nvContentPartPr>
              <p14:xfrm>
                <a:off x="5598612" y="3253428"/>
                <a:ext cx="116280" cy="11448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FCF22622-5C64-4619-9BCA-DBA62B27EE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89612" y="3244428"/>
                  <a:ext cx="133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08511F64-AAC4-4522-9B88-3B2931D6B72B}"/>
                    </a:ext>
                  </a:extLst>
                </p14:cNvPr>
                <p14:cNvContentPartPr/>
                <p14:nvPr/>
              </p14:nvContentPartPr>
              <p14:xfrm>
                <a:off x="5752692" y="3256308"/>
                <a:ext cx="74160" cy="15984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08511F64-AAC4-4522-9B88-3B2931D6B7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44052" y="3247308"/>
                  <a:ext cx="91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F726DE0B-9892-4E28-A965-BCA0B53A94A2}"/>
                    </a:ext>
                  </a:extLst>
                </p14:cNvPr>
                <p14:cNvContentPartPr/>
                <p14:nvPr/>
              </p14:nvContentPartPr>
              <p14:xfrm>
                <a:off x="5871852" y="3266748"/>
                <a:ext cx="93600" cy="1897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F726DE0B-9892-4E28-A965-BCA0B53A94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62852" y="3258108"/>
                  <a:ext cx="111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BFC11A4-922F-40B6-8784-92DE14297669}"/>
                    </a:ext>
                  </a:extLst>
                </p14:cNvPr>
                <p14:cNvContentPartPr/>
                <p14:nvPr/>
              </p14:nvContentPartPr>
              <p14:xfrm>
                <a:off x="5580252" y="3080988"/>
                <a:ext cx="139320" cy="990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BFC11A4-922F-40B6-8784-92DE142976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71612" y="3072348"/>
                  <a:ext cx="156960" cy="11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7604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F86B166-007D-41EE-B7A8-CA1098BB9F42}"/>
              </a:ext>
            </a:extLst>
          </p:cNvPr>
          <p:cNvGrpSpPr/>
          <p:nvPr/>
        </p:nvGrpSpPr>
        <p:grpSpPr>
          <a:xfrm>
            <a:off x="1001412" y="1125468"/>
            <a:ext cx="1981080" cy="415080"/>
            <a:chOff x="1001412" y="1125468"/>
            <a:chExt cx="198108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CA9D3F3-3C2B-4B88-BAE4-BEEBC1D6007B}"/>
                    </a:ext>
                  </a:extLst>
                </p14:cNvPr>
                <p14:cNvContentPartPr/>
                <p14:nvPr/>
              </p14:nvContentPartPr>
              <p14:xfrm>
                <a:off x="1001412" y="1453428"/>
                <a:ext cx="312840" cy="37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CA9D3F3-3C2B-4B88-BAE4-BEEBC1D600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2772" y="1444428"/>
                  <a:ext cx="330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7BCB2B7-80A2-41A1-B233-97293CCFB446}"/>
                    </a:ext>
                  </a:extLst>
                </p14:cNvPr>
                <p14:cNvContentPartPr/>
                <p14:nvPr/>
              </p14:nvContentPartPr>
              <p14:xfrm>
                <a:off x="1665252" y="1440108"/>
                <a:ext cx="42516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7BCB2B7-80A2-41A1-B233-97293CCFB4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56612" y="1431468"/>
                  <a:ext cx="442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62915DD-E90B-448C-9EE6-5ED08481E714}"/>
                    </a:ext>
                  </a:extLst>
                </p14:cNvPr>
                <p14:cNvContentPartPr/>
                <p14:nvPr/>
              </p14:nvContentPartPr>
              <p14:xfrm>
                <a:off x="2301732" y="1125468"/>
                <a:ext cx="680760" cy="4150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62915DD-E90B-448C-9EE6-5ED08481E7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93092" y="1116468"/>
                  <a:ext cx="698400" cy="43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EB9C9BE-C332-439F-A914-FC645AF75DED}"/>
                  </a:ext>
                </a:extLst>
              </p14:cNvPr>
              <p14:cNvContentPartPr/>
              <p14:nvPr/>
            </p14:nvContentPartPr>
            <p14:xfrm>
              <a:off x="726012" y="1176228"/>
              <a:ext cx="3745800" cy="54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EB9C9BE-C332-439F-A914-FC645AF75D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372" y="1167228"/>
                <a:ext cx="37634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C06C00A-CC90-4DC2-A560-7C274C64A50C}"/>
                  </a:ext>
                </a:extLst>
              </p14:cNvPr>
              <p14:cNvContentPartPr/>
              <p14:nvPr/>
            </p14:nvContentPartPr>
            <p14:xfrm>
              <a:off x="2191932" y="2855268"/>
              <a:ext cx="917640" cy="51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C06C00A-CC90-4DC2-A560-7C274C64A5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2932" y="2846628"/>
                <a:ext cx="9352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BC30C34-0CFC-4820-9714-25D807A0C8D0}"/>
                  </a:ext>
                </a:extLst>
              </p14:cNvPr>
              <p14:cNvContentPartPr/>
              <p14:nvPr/>
            </p14:nvContentPartPr>
            <p14:xfrm>
              <a:off x="3731292" y="3005748"/>
              <a:ext cx="105120" cy="81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BC30C34-0CFC-4820-9714-25D807A0C8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22292" y="2997108"/>
                <a:ext cx="1227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E64B7D6-63C5-4EDD-A6AE-F0E94B41F403}"/>
                  </a:ext>
                </a:extLst>
              </p14:cNvPr>
              <p14:cNvContentPartPr/>
              <p14:nvPr/>
            </p14:nvContentPartPr>
            <p14:xfrm>
              <a:off x="3770172" y="3068388"/>
              <a:ext cx="91080" cy="4338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E64B7D6-63C5-4EDD-A6AE-F0E94B41F4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1532" y="3059388"/>
                <a:ext cx="10872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7CC8043-AA1C-457C-B356-4A0D8E478FEB}"/>
                  </a:ext>
                </a:extLst>
              </p14:cNvPr>
              <p14:cNvContentPartPr/>
              <p14:nvPr/>
            </p14:nvContentPartPr>
            <p14:xfrm>
              <a:off x="2066292" y="1916028"/>
              <a:ext cx="450000" cy="63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7CC8043-AA1C-457C-B356-4A0D8E478FE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57652" y="1907388"/>
                <a:ext cx="4676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81280C9-FB04-43E0-991D-85B42D3AD2DE}"/>
                  </a:ext>
                </a:extLst>
              </p14:cNvPr>
              <p14:cNvContentPartPr/>
              <p14:nvPr/>
            </p14:nvContentPartPr>
            <p14:xfrm>
              <a:off x="6037092" y="2179188"/>
              <a:ext cx="587520" cy="259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81280C9-FB04-43E0-991D-85B42D3AD2D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28092" y="2170548"/>
                <a:ext cx="60516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496FC958-40F1-4EA8-8C24-CE5604E62F90}"/>
              </a:ext>
            </a:extLst>
          </p:cNvPr>
          <p:cNvGrpSpPr/>
          <p:nvPr/>
        </p:nvGrpSpPr>
        <p:grpSpPr>
          <a:xfrm>
            <a:off x="6065532" y="2154348"/>
            <a:ext cx="1455120" cy="497520"/>
            <a:chOff x="6065532" y="2154348"/>
            <a:chExt cx="145512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14A4F77-A902-4AC4-BAE4-019676EF2981}"/>
                    </a:ext>
                  </a:extLst>
                </p14:cNvPr>
                <p14:cNvContentPartPr/>
                <p14:nvPr/>
              </p14:nvContentPartPr>
              <p14:xfrm>
                <a:off x="6065532" y="2154348"/>
                <a:ext cx="155160" cy="316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14A4F77-A902-4AC4-BAE4-019676EF29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56892" y="2145348"/>
                  <a:ext cx="172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4618D7A-5D92-4B94-AD1B-989EFAF8B690}"/>
                    </a:ext>
                  </a:extLst>
                </p14:cNvPr>
                <p14:cNvContentPartPr/>
                <p14:nvPr/>
              </p14:nvContentPartPr>
              <p14:xfrm>
                <a:off x="6257412" y="2304828"/>
                <a:ext cx="140400" cy="105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4618D7A-5D92-4B94-AD1B-989EFAF8B6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48772" y="2296188"/>
                  <a:ext cx="158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80C5EE2-0960-44BA-ADA2-E7685294DE66}"/>
                    </a:ext>
                  </a:extLst>
                </p14:cNvPr>
                <p14:cNvContentPartPr/>
                <p14:nvPr/>
              </p14:nvContentPartPr>
              <p14:xfrm>
                <a:off x="6300252" y="2429028"/>
                <a:ext cx="109080" cy="26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80C5EE2-0960-44BA-ADA2-E7685294DE6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91252" y="2420388"/>
                  <a:ext cx="126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AAD8BB1-2AF3-4E89-ADE2-4ED380911B06}"/>
                    </a:ext>
                  </a:extLst>
                </p14:cNvPr>
                <p14:cNvContentPartPr/>
                <p14:nvPr/>
              </p14:nvContentPartPr>
              <p14:xfrm>
                <a:off x="6316452" y="2504988"/>
                <a:ext cx="71640" cy="103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AAD8BB1-2AF3-4E89-ADE2-4ED380911B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07452" y="2495988"/>
                  <a:ext cx="8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8037544-2744-4F82-8C77-CFD6C307935C}"/>
                    </a:ext>
                  </a:extLst>
                </p14:cNvPr>
                <p14:cNvContentPartPr/>
                <p14:nvPr/>
              </p14:nvContentPartPr>
              <p14:xfrm>
                <a:off x="6500412" y="2368188"/>
                <a:ext cx="77040" cy="171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8037544-2744-4F82-8C77-CFD6C30793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91772" y="2359188"/>
                  <a:ext cx="94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2A98A15-208F-4F9D-AE72-1889E65DB231}"/>
                    </a:ext>
                  </a:extLst>
                </p14:cNvPr>
                <p14:cNvContentPartPr/>
                <p14:nvPr/>
              </p14:nvContentPartPr>
              <p14:xfrm>
                <a:off x="6613452" y="2416788"/>
                <a:ext cx="10080" cy="1144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2A98A15-208F-4F9D-AE72-1889E65DB23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04812" y="2408148"/>
                  <a:ext cx="27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E8193C5-4157-43A5-91A4-1B1F7967DE42}"/>
                    </a:ext>
                  </a:extLst>
                </p14:cNvPr>
                <p14:cNvContentPartPr/>
                <p14:nvPr/>
              </p14:nvContentPartPr>
              <p14:xfrm>
                <a:off x="6663132" y="2425788"/>
                <a:ext cx="43200" cy="16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E8193C5-4157-43A5-91A4-1B1F7967DE4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54492" y="2416788"/>
                  <a:ext cx="60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C5E4161-957A-4EBD-8C45-1D43802B5874}"/>
                    </a:ext>
                  </a:extLst>
                </p14:cNvPr>
                <p14:cNvContentPartPr/>
                <p14:nvPr/>
              </p14:nvContentPartPr>
              <p14:xfrm>
                <a:off x="6663132" y="2454948"/>
                <a:ext cx="11160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C5E4161-957A-4EBD-8C45-1D43802B587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54492" y="2445948"/>
                  <a:ext cx="12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420230A-2C2D-43D1-83F3-DBB3DAB61666}"/>
                    </a:ext>
                  </a:extLst>
                </p14:cNvPr>
                <p14:cNvContentPartPr/>
                <p14:nvPr/>
              </p14:nvContentPartPr>
              <p14:xfrm>
                <a:off x="6720732" y="2467188"/>
                <a:ext cx="72000" cy="182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420230A-2C2D-43D1-83F3-DBB3DAB616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12092" y="2458188"/>
                  <a:ext cx="89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70D46C4-7C65-482B-958D-52F95B528ECD}"/>
                    </a:ext>
                  </a:extLst>
                </p14:cNvPr>
                <p14:cNvContentPartPr/>
                <p14:nvPr/>
              </p14:nvContentPartPr>
              <p14:xfrm>
                <a:off x="6788772" y="2504988"/>
                <a:ext cx="20160" cy="104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70D46C4-7C65-482B-958D-52F95B528E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79772" y="2496348"/>
                  <a:ext cx="37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E92181C-8A37-4074-A2BB-8F1BE6178343}"/>
                    </a:ext>
                  </a:extLst>
                </p14:cNvPr>
                <p14:cNvContentPartPr/>
                <p14:nvPr/>
              </p14:nvContentPartPr>
              <p14:xfrm>
                <a:off x="6826212" y="2548908"/>
                <a:ext cx="81000" cy="439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E92181C-8A37-4074-A2BB-8F1BE617834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17212" y="2540268"/>
                  <a:ext cx="98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85443E8-01CB-47B0-94E7-10EC52DA5E79}"/>
                    </a:ext>
                  </a:extLst>
                </p14:cNvPr>
                <p14:cNvContentPartPr/>
                <p14:nvPr/>
              </p14:nvContentPartPr>
              <p14:xfrm>
                <a:off x="6680772" y="2497068"/>
                <a:ext cx="70920" cy="327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85443E8-01CB-47B0-94E7-10EC52DA5E7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72132" y="2488428"/>
                  <a:ext cx="88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7B10072-55D3-4DCF-957E-320F822E4D40}"/>
                    </a:ext>
                  </a:extLst>
                </p14:cNvPr>
                <p14:cNvContentPartPr/>
                <p14:nvPr/>
              </p14:nvContentPartPr>
              <p14:xfrm>
                <a:off x="6963732" y="2416428"/>
                <a:ext cx="102960" cy="1641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7B10072-55D3-4DCF-957E-320F822E4D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55092" y="2407428"/>
                  <a:ext cx="120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BE3EA84-80F0-48C2-BEEB-326CF7E7C3C1}"/>
                    </a:ext>
                  </a:extLst>
                </p14:cNvPr>
                <p14:cNvContentPartPr/>
                <p14:nvPr/>
              </p14:nvContentPartPr>
              <p14:xfrm>
                <a:off x="7089372" y="2379708"/>
                <a:ext cx="27000" cy="194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BE3EA84-80F0-48C2-BEEB-326CF7E7C3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80372" y="2370708"/>
                  <a:ext cx="44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EAD37B9-BB93-491E-9F36-32CF977F5201}"/>
                    </a:ext>
                  </a:extLst>
                </p14:cNvPr>
                <p14:cNvContentPartPr/>
                <p14:nvPr/>
              </p14:nvContentPartPr>
              <p14:xfrm>
                <a:off x="7089372" y="2477268"/>
                <a:ext cx="58320" cy="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EAD37B9-BB93-491E-9F36-32CF977F520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80372" y="2468268"/>
                  <a:ext cx="75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2CB5AD8-B6FE-4ED4-ADA8-F351ABAD4A98}"/>
                    </a:ext>
                  </a:extLst>
                </p14:cNvPr>
                <p14:cNvContentPartPr/>
                <p14:nvPr/>
              </p14:nvContentPartPr>
              <p14:xfrm>
                <a:off x="7176852" y="2416788"/>
                <a:ext cx="360" cy="149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2CB5AD8-B6FE-4ED4-ADA8-F351ABAD4A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68212" y="2408148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2A451BF-D9F9-4C39-811F-01068B6D5B4B}"/>
                    </a:ext>
                  </a:extLst>
                </p14:cNvPr>
                <p14:cNvContentPartPr/>
                <p14:nvPr/>
              </p14:nvContentPartPr>
              <p14:xfrm>
                <a:off x="7101612" y="2592468"/>
                <a:ext cx="78120" cy="594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2A451BF-D9F9-4C39-811F-01068B6D5B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92972" y="2583828"/>
                  <a:ext cx="95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45CE374-C95C-42D3-8EDF-745D07E887D5}"/>
                    </a:ext>
                  </a:extLst>
                </p14:cNvPr>
                <p14:cNvContentPartPr/>
                <p14:nvPr/>
              </p14:nvContentPartPr>
              <p14:xfrm>
                <a:off x="7227252" y="2366748"/>
                <a:ext cx="59400" cy="133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45CE374-C95C-42D3-8EDF-745D07E887D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18252" y="2357748"/>
                  <a:ext cx="77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A1FDB11-81C7-4DE5-89B3-8C243A4879E6}"/>
                    </a:ext>
                  </a:extLst>
                </p14:cNvPr>
                <p14:cNvContentPartPr/>
                <p14:nvPr/>
              </p14:nvContentPartPr>
              <p14:xfrm>
                <a:off x="7235172" y="2404188"/>
                <a:ext cx="105840" cy="238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A1FDB11-81C7-4DE5-89B3-8C243A4879E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26172" y="2395188"/>
                  <a:ext cx="123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20C3D03-C40D-4217-8DA1-6B36B90FF86B}"/>
                    </a:ext>
                  </a:extLst>
                </p14:cNvPr>
                <p14:cNvContentPartPr/>
                <p14:nvPr/>
              </p14:nvContentPartPr>
              <p14:xfrm>
                <a:off x="7327332" y="2501388"/>
                <a:ext cx="95760" cy="53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20C3D03-C40D-4217-8DA1-6B36B90FF8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18692" y="2492748"/>
                  <a:ext cx="113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74BD4E6-CE5A-47EC-BB60-B1D98845F7BF}"/>
                    </a:ext>
                  </a:extLst>
                </p14:cNvPr>
                <p14:cNvContentPartPr/>
                <p14:nvPr/>
              </p14:nvContentPartPr>
              <p14:xfrm>
                <a:off x="7409412" y="2467188"/>
                <a:ext cx="31320" cy="141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74BD4E6-CE5A-47EC-BB60-B1D98845F7B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00412" y="2458188"/>
                  <a:ext cx="48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6C8BE8B-B90D-4A25-BBD9-C19851CFF5BE}"/>
                    </a:ext>
                  </a:extLst>
                </p14:cNvPr>
                <p14:cNvContentPartPr/>
                <p14:nvPr/>
              </p14:nvContentPartPr>
              <p14:xfrm>
                <a:off x="7502652" y="2429748"/>
                <a:ext cx="18000" cy="1569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6C8BE8B-B90D-4A25-BBD9-C19851CFF5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93652" y="2420748"/>
                  <a:ext cx="3564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739F4544-7236-4FCA-A3C6-41B494F5774D}"/>
                  </a:ext>
                </a:extLst>
              </p14:cNvPr>
              <p14:cNvContentPartPr/>
              <p14:nvPr/>
            </p14:nvContentPartPr>
            <p14:xfrm>
              <a:off x="1653012" y="4934628"/>
              <a:ext cx="980640" cy="525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739F4544-7236-4FCA-A3C6-41B494F5774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44372" y="4925628"/>
                <a:ext cx="998280" cy="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158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C828076-5D70-405E-BFFE-2EE5693685D7}"/>
              </a:ext>
            </a:extLst>
          </p:cNvPr>
          <p:cNvGrpSpPr/>
          <p:nvPr/>
        </p:nvGrpSpPr>
        <p:grpSpPr>
          <a:xfrm>
            <a:off x="5272812" y="1840068"/>
            <a:ext cx="800640" cy="63720"/>
            <a:chOff x="5272812" y="1840068"/>
            <a:chExt cx="800640" cy="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ABD6E38-B694-45C6-A526-627DC02C06DE}"/>
                    </a:ext>
                  </a:extLst>
                </p14:cNvPr>
                <p14:cNvContentPartPr/>
                <p14:nvPr/>
              </p14:nvContentPartPr>
              <p14:xfrm>
                <a:off x="5272812" y="1840068"/>
                <a:ext cx="800640" cy="637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ABD6E38-B694-45C6-A526-627DC02C06D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64172" y="1831428"/>
                  <a:ext cx="818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8021832-226B-4496-8A06-7014325B2822}"/>
                    </a:ext>
                  </a:extLst>
                </p14:cNvPr>
                <p14:cNvContentPartPr/>
                <p14:nvPr/>
              </p14:nvContentPartPr>
              <p14:xfrm>
                <a:off x="5322852" y="1865268"/>
                <a:ext cx="198720" cy="26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8021832-226B-4496-8A06-7014325B282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14212" y="1856268"/>
                  <a:ext cx="21636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5834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29A9C95-F235-4722-B184-4FE51A96B2B6}"/>
                  </a:ext>
                </a:extLst>
              </p14:cNvPr>
              <p14:cNvContentPartPr/>
              <p14:nvPr/>
            </p14:nvContentPartPr>
            <p14:xfrm>
              <a:off x="1026612" y="1113948"/>
              <a:ext cx="2855160" cy="27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29A9C95-F235-4722-B184-4FE51A96B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7972" y="1104948"/>
                <a:ext cx="28728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8CCD7ED5-7CAB-4219-87DB-ADB2D69DC41E}"/>
              </a:ext>
            </a:extLst>
          </p:cNvPr>
          <p:cNvGrpSpPr/>
          <p:nvPr/>
        </p:nvGrpSpPr>
        <p:grpSpPr>
          <a:xfrm>
            <a:off x="1866132" y="1377468"/>
            <a:ext cx="1840320" cy="38160"/>
            <a:chOff x="1866132" y="1377468"/>
            <a:chExt cx="1840320" cy="3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706F6C5-623C-4722-988D-B812DAA635AE}"/>
                    </a:ext>
                  </a:extLst>
                </p14:cNvPr>
                <p14:cNvContentPartPr/>
                <p14:nvPr/>
              </p14:nvContentPartPr>
              <p14:xfrm>
                <a:off x="1866132" y="1415268"/>
                <a:ext cx="36216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706F6C5-623C-4722-988D-B812DAA635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7132" y="1406268"/>
                  <a:ext cx="37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DC46B96-7A49-4E13-8E1E-A010603DD15C}"/>
                    </a:ext>
                  </a:extLst>
                </p14:cNvPr>
                <p14:cNvContentPartPr/>
                <p14:nvPr/>
              </p14:nvContentPartPr>
              <p14:xfrm>
                <a:off x="3293892" y="1377468"/>
                <a:ext cx="41256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DC46B96-7A49-4E13-8E1E-A010603DD1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85252" y="1368468"/>
                  <a:ext cx="4302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0387A1-78D1-4B0B-9789-1252C6E28400}"/>
              </a:ext>
            </a:extLst>
          </p:cNvPr>
          <p:cNvGrpSpPr/>
          <p:nvPr/>
        </p:nvGrpSpPr>
        <p:grpSpPr>
          <a:xfrm>
            <a:off x="4724172" y="701388"/>
            <a:ext cx="937440" cy="375480"/>
            <a:chOff x="4724172" y="701388"/>
            <a:chExt cx="93744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70EFDBF-EA25-48F4-86AC-1D0E4492BBBC}"/>
                    </a:ext>
                  </a:extLst>
                </p14:cNvPr>
                <p14:cNvContentPartPr/>
                <p14:nvPr/>
              </p14:nvContentPartPr>
              <p14:xfrm>
                <a:off x="4724172" y="810108"/>
                <a:ext cx="56160" cy="90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70EFDBF-EA25-48F4-86AC-1D0E4492BB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15532" y="801468"/>
                  <a:ext cx="73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8A4144A-23AE-48E5-94D7-706AADD0251D}"/>
                    </a:ext>
                  </a:extLst>
                </p14:cNvPr>
                <p14:cNvContentPartPr/>
                <p14:nvPr/>
              </p14:nvContentPartPr>
              <p14:xfrm>
                <a:off x="4859532" y="751068"/>
                <a:ext cx="13680" cy="111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8A4144A-23AE-48E5-94D7-706AADD025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50532" y="742068"/>
                  <a:ext cx="31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87AE30D-3DC8-41A0-8025-B69E0E12B4C2}"/>
                    </a:ext>
                  </a:extLst>
                </p14:cNvPr>
                <p14:cNvContentPartPr/>
                <p14:nvPr/>
              </p14:nvContentPartPr>
              <p14:xfrm>
                <a:off x="4790052" y="941868"/>
                <a:ext cx="59760" cy="133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87AE30D-3DC8-41A0-8025-B69E0E12B4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1412" y="933228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2B69C49-7E34-49AA-8289-007F0839D62E}"/>
                    </a:ext>
                  </a:extLst>
                </p14:cNvPr>
                <p14:cNvContentPartPr/>
                <p14:nvPr/>
              </p14:nvContentPartPr>
              <p14:xfrm>
                <a:off x="4859532" y="946188"/>
                <a:ext cx="114840" cy="130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2B69C49-7E34-49AA-8289-007F0839D62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50532" y="937548"/>
                  <a:ext cx="13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A6CFD58-11CF-4DB9-9DA6-BF317A40E3BA}"/>
                    </a:ext>
                  </a:extLst>
                </p14:cNvPr>
                <p14:cNvContentPartPr/>
                <p14:nvPr/>
              </p14:nvContentPartPr>
              <p14:xfrm>
                <a:off x="4959972" y="813348"/>
                <a:ext cx="146880" cy="93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A6CFD58-11CF-4DB9-9DA6-BF317A40E3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50972" y="804348"/>
                  <a:ext cx="164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AD01F7F-E586-4973-B18D-55563FE2EF13}"/>
                    </a:ext>
                  </a:extLst>
                </p14:cNvPr>
                <p14:cNvContentPartPr/>
                <p14:nvPr/>
              </p14:nvContentPartPr>
              <p14:xfrm>
                <a:off x="5160132" y="713628"/>
                <a:ext cx="360" cy="236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AD01F7F-E586-4973-B18D-55563FE2EF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51492" y="704628"/>
                  <a:ext cx="18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189B189-18BD-40DF-BD77-CDB67B86C823}"/>
                    </a:ext>
                  </a:extLst>
                </p14:cNvPr>
                <p14:cNvContentPartPr/>
                <p14:nvPr/>
              </p14:nvContentPartPr>
              <p14:xfrm>
                <a:off x="5235372" y="738468"/>
                <a:ext cx="100800" cy="122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189B189-18BD-40DF-BD77-CDB67B86C8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26732" y="729468"/>
                  <a:ext cx="118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78CAD5F-B26D-4AC2-9B35-B0E8500561B8}"/>
                    </a:ext>
                  </a:extLst>
                </p14:cNvPr>
                <p14:cNvContentPartPr/>
                <p14:nvPr/>
              </p14:nvContentPartPr>
              <p14:xfrm>
                <a:off x="5298012" y="826308"/>
                <a:ext cx="101520" cy="36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78CAD5F-B26D-4AC2-9B35-B0E8500561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89012" y="817308"/>
                  <a:ext cx="119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2B137E0-E41C-4D77-8361-8A65DCC1CC19}"/>
                    </a:ext>
                  </a:extLst>
                </p14:cNvPr>
                <p14:cNvContentPartPr/>
                <p14:nvPr/>
              </p14:nvContentPartPr>
              <p14:xfrm>
                <a:off x="5398452" y="803988"/>
                <a:ext cx="12960" cy="10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2B137E0-E41C-4D77-8361-8A65DCC1CC1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89452" y="794988"/>
                  <a:ext cx="30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5A327B5-83FF-40BE-935B-A4A9A671F642}"/>
                    </a:ext>
                  </a:extLst>
                </p14:cNvPr>
                <p14:cNvContentPartPr/>
                <p14:nvPr/>
              </p14:nvContentPartPr>
              <p14:xfrm>
                <a:off x="5447052" y="701388"/>
                <a:ext cx="14760" cy="211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5A327B5-83FF-40BE-935B-A4A9A671F64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38052" y="692388"/>
                  <a:ext cx="32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850F9E8-BA14-4EE1-8CF2-9F500B1899CC}"/>
                    </a:ext>
                  </a:extLst>
                </p14:cNvPr>
                <p14:cNvContentPartPr/>
                <p14:nvPr/>
              </p14:nvContentPartPr>
              <p14:xfrm>
                <a:off x="5398452" y="951588"/>
                <a:ext cx="60120" cy="38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850F9E8-BA14-4EE1-8CF2-9F500B1899C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89452" y="942948"/>
                  <a:ext cx="77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F0C9773-86B3-4D5E-B727-C717ABA04559}"/>
                    </a:ext>
                  </a:extLst>
                </p14:cNvPr>
                <p14:cNvContentPartPr/>
                <p14:nvPr/>
              </p14:nvContentPartPr>
              <p14:xfrm>
                <a:off x="5495652" y="723348"/>
                <a:ext cx="114120" cy="91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F0C9773-86B3-4D5E-B727-C717ABA045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87012" y="714708"/>
                  <a:ext cx="131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EC83E60-E171-4FCD-B011-60011DA4BF90}"/>
                    </a:ext>
                  </a:extLst>
                </p14:cNvPr>
                <p14:cNvContentPartPr/>
                <p14:nvPr/>
              </p14:nvContentPartPr>
              <p14:xfrm>
                <a:off x="5573412" y="788868"/>
                <a:ext cx="360" cy="98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EC83E60-E171-4FCD-B011-60011DA4BF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64772" y="779868"/>
                  <a:ext cx="18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FF2C8EE-A055-4EDD-A3D7-48ABBA8AA3D1}"/>
                    </a:ext>
                  </a:extLst>
                </p14:cNvPr>
                <p14:cNvContentPartPr/>
                <p14:nvPr/>
              </p14:nvContentPartPr>
              <p14:xfrm>
                <a:off x="5631372" y="814068"/>
                <a:ext cx="5400" cy="41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FF2C8EE-A055-4EDD-A3D7-48ABBA8AA3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22372" y="805068"/>
                  <a:ext cx="23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D47122D-0BB5-4A7B-B254-012D04382631}"/>
                    </a:ext>
                  </a:extLst>
                </p14:cNvPr>
                <p14:cNvContentPartPr/>
                <p14:nvPr/>
              </p14:nvContentPartPr>
              <p14:xfrm>
                <a:off x="5535972" y="875988"/>
                <a:ext cx="114120" cy="259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D47122D-0BB5-4A7B-B254-012D0438263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27332" y="867348"/>
                  <a:ext cx="131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8CEC9B7-2FC0-4DD0-AAC7-7138BBF1AE7A}"/>
                    </a:ext>
                  </a:extLst>
                </p14:cNvPr>
                <p14:cNvContentPartPr/>
                <p14:nvPr/>
              </p14:nvContentPartPr>
              <p14:xfrm>
                <a:off x="5564412" y="926388"/>
                <a:ext cx="97200" cy="78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8CEC9B7-2FC0-4DD0-AAC7-7138BBF1AE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55772" y="917748"/>
                  <a:ext cx="11484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11D66338-F49E-4833-8D7A-DC990F888CA6}"/>
                  </a:ext>
                </a:extLst>
              </p14:cNvPr>
              <p14:cNvContentPartPr/>
              <p14:nvPr/>
            </p14:nvContentPartPr>
            <p14:xfrm>
              <a:off x="3494052" y="1603188"/>
              <a:ext cx="81324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11D66338-F49E-4833-8D7A-DC990F888CA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85412" y="1594188"/>
                <a:ext cx="83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563BF517-504C-4942-AA22-2EC962BF0A2E}"/>
                  </a:ext>
                </a:extLst>
              </p14:cNvPr>
              <p14:cNvContentPartPr/>
              <p14:nvPr/>
            </p14:nvContentPartPr>
            <p14:xfrm>
              <a:off x="4621932" y="1676988"/>
              <a:ext cx="299520" cy="140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563BF517-504C-4942-AA22-2EC962BF0A2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12932" y="1668348"/>
                <a:ext cx="3171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F52EEFA-03C2-4C09-8AEA-FAA10B67BCF0}"/>
                  </a:ext>
                </a:extLst>
              </p14:cNvPr>
              <p14:cNvContentPartPr/>
              <p14:nvPr/>
            </p14:nvContentPartPr>
            <p14:xfrm>
              <a:off x="5335812" y="1630548"/>
              <a:ext cx="239400" cy="10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F52EEFA-03C2-4C09-8AEA-FAA10B67BCF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326812" y="1621548"/>
                <a:ext cx="257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27598E32-4189-48B6-9452-B104466BF8EA}"/>
                  </a:ext>
                </a:extLst>
              </p14:cNvPr>
              <p14:cNvContentPartPr/>
              <p14:nvPr/>
            </p14:nvContentPartPr>
            <p14:xfrm>
              <a:off x="1114092" y="1625148"/>
              <a:ext cx="500040" cy="532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27598E32-4189-48B6-9452-B104466BF8E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05452" y="1616148"/>
                <a:ext cx="5176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F35348AA-7CF1-4F9D-BEB1-2131C16A799E}"/>
                  </a:ext>
                </a:extLst>
              </p14:cNvPr>
              <p14:cNvContentPartPr/>
              <p14:nvPr/>
            </p14:nvContentPartPr>
            <p14:xfrm>
              <a:off x="1026612" y="2053908"/>
              <a:ext cx="163440" cy="50004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F35348AA-7CF1-4F9D-BEB1-2131C16A799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17612" y="2044908"/>
                <a:ext cx="18108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C7E49864-F36C-4EB7-8F58-92186B93C43A}"/>
                  </a:ext>
                </a:extLst>
              </p14:cNvPr>
              <p14:cNvContentPartPr/>
              <p14:nvPr/>
            </p14:nvContentPartPr>
            <p14:xfrm>
              <a:off x="3369132" y="3343788"/>
              <a:ext cx="1522080" cy="561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C7E49864-F36C-4EB7-8F58-92186B93C43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60492" y="3335148"/>
                <a:ext cx="1539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EC47858D-F2C5-42D1-AB1B-BDF4A6A803E1}"/>
                  </a:ext>
                </a:extLst>
              </p14:cNvPr>
              <p14:cNvContentPartPr/>
              <p14:nvPr/>
            </p14:nvContentPartPr>
            <p14:xfrm>
              <a:off x="4984812" y="3281148"/>
              <a:ext cx="65880" cy="2120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EC47858D-F2C5-42D1-AB1B-BDF4A6A803E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975812" y="3272508"/>
                <a:ext cx="835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2FBF8D3E-F866-4B76-BF02-FAAF0209EC2B}"/>
                  </a:ext>
                </a:extLst>
              </p14:cNvPr>
              <p14:cNvContentPartPr/>
              <p14:nvPr/>
            </p14:nvContentPartPr>
            <p14:xfrm>
              <a:off x="3181212" y="4232268"/>
              <a:ext cx="3807000" cy="27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2FBF8D3E-F866-4B76-BF02-FAAF0209EC2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72572" y="4223628"/>
                <a:ext cx="38246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9676E1F-2E02-4D03-B8A4-8899534DDA44}"/>
                  </a:ext>
                </a:extLst>
              </p14:cNvPr>
              <p14:cNvContentPartPr/>
              <p14:nvPr/>
            </p14:nvContentPartPr>
            <p14:xfrm>
              <a:off x="1039572" y="4509108"/>
              <a:ext cx="516600" cy="464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9676E1F-2E02-4D03-B8A4-8899534DDA4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30572" y="4500108"/>
                <a:ext cx="5342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1DA9B4A3-617A-440B-A9F9-7625496F4B73}"/>
                  </a:ext>
                </a:extLst>
              </p14:cNvPr>
              <p14:cNvContentPartPr/>
              <p14:nvPr/>
            </p14:nvContentPartPr>
            <p14:xfrm>
              <a:off x="3720132" y="4482828"/>
              <a:ext cx="3318840" cy="10224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1DA9B4A3-617A-440B-A9F9-7625496F4B7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711132" y="4474188"/>
                <a:ext cx="3336480" cy="1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4065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28E2E44-BA78-4956-AB51-D9CE68B63EBC}"/>
              </a:ext>
            </a:extLst>
          </p:cNvPr>
          <p:cNvGrpSpPr/>
          <p:nvPr/>
        </p:nvGrpSpPr>
        <p:grpSpPr>
          <a:xfrm>
            <a:off x="1013917" y="1370025"/>
            <a:ext cx="4974840" cy="359640"/>
            <a:chOff x="1013917" y="1370025"/>
            <a:chExt cx="497484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817CC35-5715-442B-95FE-5F881026322A}"/>
                    </a:ext>
                  </a:extLst>
                </p14:cNvPr>
                <p14:cNvContentPartPr/>
                <p14:nvPr/>
              </p14:nvContentPartPr>
              <p14:xfrm>
                <a:off x="1013917" y="1685745"/>
                <a:ext cx="1384920" cy="43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817CC35-5715-442B-95FE-5F881026322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5277" y="1676745"/>
                  <a:ext cx="1402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EA875EF-8DD4-44BB-AC14-0D568EA5B3E9}"/>
                    </a:ext>
                  </a:extLst>
                </p14:cNvPr>
                <p14:cNvContentPartPr/>
                <p14:nvPr/>
              </p14:nvContentPartPr>
              <p14:xfrm>
                <a:off x="3014077" y="1640745"/>
                <a:ext cx="1170000" cy="17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EA875EF-8DD4-44BB-AC14-0D568EA5B3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05437" y="1631745"/>
                  <a:ext cx="1187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776A2D2-6397-437B-8362-C1A9047B72E1}"/>
                    </a:ext>
                  </a:extLst>
                </p14:cNvPr>
                <p14:cNvContentPartPr/>
                <p14:nvPr/>
              </p14:nvContentPartPr>
              <p14:xfrm>
                <a:off x="4768717" y="1370025"/>
                <a:ext cx="1220040" cy="331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776A2D2-6397-437B-8362-C1A9047B72E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0077" y="1361025"/>
                  <a:ext cx="123768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0B8E4DE-4540-425B-9066-53BD18A7AEC7}"/>
              </a:ext>
            </a:extLst>
          </p:cNvPr>
          <p:cNvGrpSpPr/>
          <p:nvPr/>
        </p:nvGrpSpPr>
        <p:grpSpPr>
          <a:xfrm>
            <a:off x="13837" y="2142585"/>
            <a:ext cx="764280" cy="678240"/>
            <a:chOff x="13837" y="2142585"/>
            <a:chExt cx="764280" cy="67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8DA4969-54E5-409A-9175-75CEC4EE6DB6}"/>
                    </a:ext>
                  </a:extLst>
                </p14:cNvPr>
                <p14:cNvContentPartPr/>
                <p14:nvPr/>
              </p14:nvContentPartPr>
              <p14:xfrm>
                <a:off x="612517" y="2156985"/>
                <a:ext cx="165600" cy="663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8DA4969-54E5-409A-9175-75CEC4EE6D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3877" y="2148345"/>
                  <a:ext cx="18324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0E83C9E-7E34-44B6-BD82-67BB6BE867FA}"/>
                    </a:ext>
                  </a:extLst>
                </p14:cNvPr>
                <p14:cNvContentPartPr/>
                <p14:nvPr/>
              </p14:nvContentPartPr>
              <p14:xfrm>
                <a:off x="80437" y="2219985"/>
                <a:ext cx="35640" cy="212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0E83C9E-7E34-44B6-BD82-67BB6BE867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437" y="2211345"/>
                  <a:ext cx="53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5A5F8CA-E1C2-4079-9240-8420760443EE}"/>
                    </a:ext>
                  </a:extLst>
                </p14:cNvPr>
                <p14:cNvContentPartPr/>
                <p14:nvPr/>
              </p14:nvContentPartPr>
              <p14:xfrm>
                <a:off x="56677" y="2314305"/>
                <a:ext cx="42120" cy="11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5A5F8CA-E1C2-4079-9240-8420760443E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77" y="2305305"/>
                  <a:ext cx="59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F174CA9-4DBD-4F1D-A4A4-80CDA49EEC20}"/>
                    </a:ext>
                  </a:extLst>
                </p14:cNvPr>
                <p14:cNvContentPartPr/>
                <p14:nvPr/>
              </p14:nvContentPartPr>
              <p14:xfrm>
                <a:off x="13837" y="2214225"/>
                <a:ext cx="83880" cy="172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F174CA9-4DBD-4F1D-A4A4-80CDA49EEC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97" y="2205585"/>
                  <a:ext cx="101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2E1796E-6BB6-4B51-BCCF-FF052698F37F}"/>
                    </a:ext>
                  </a:extLst>
                </p14:cNvPr>
                <p14:cNvContentPartPr/>
                <p14:nvPr/>
              </p14:nvContentPartPr>
              <p14:xfrm>
                <a:off x="148117" y="2142585"/>
                <a:ext cx="23400" cy="335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2E1796E-6BB6-4B51-BCCF-FF052698F3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117" y="2133585"/>
                  <a:ext cx="410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8AE5466-7E8F-4AD0-BC51-E253E24A2DB4}"/>
                    </a:ext>
                  </a:extLst>
                </p14:cNvPr>
                <p14:cNvContentPartPr/>
                <p14:nvPr/>
              </p14:nvContentPartPr>
              <p14:xfrm>
                <a:off x="228397" y="2199825"/>
                <a:ext cx="1476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8AE5466-7E8F-4AD0-BC51-E253E24A2D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9397" y="2190825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9BE562C-5B1F-408B-888C-1AF791C6AF80}"/>
                    </a:ext>
                  </a:extLst>
                </p14:cNvPr>
                <p14:cNvContentPartPr/>
                <p14:nvPr/>
              </p14:nvContentPartPr>
              <p14:xfrm>
                <a:off x="253597" y="2214225"/>
                <a:ext cx="3600" cy="2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9BE562C-5B1F-408B-888C-1AF791C6AF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4597" y="2205585"/>
                  <a:ext cx="21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77233B6-C960-4678-B215-DC2885CD5773}"/>
                    </a:ext>
                  </a:extLst>
                </p14:cNvPr>
                <p14:cNvContentPartPr/>
                <p14:nvPr/>
              </p14:nvContentPartPr>
              <p14:xfrm>
                <a:off x="158557" y="2271105"/>
                <a:ext cx="110160" cy="1130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77233B6-C960-4678-B215-DC2885CD57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57" y="2262105"/>
                  <a:ext cx="127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1BE513-F2A2-41B4-88AA-75097EF4F853}"/>
                    </a:ext>
                  </a:extLst>
                </p14:cNvPr>
                <p14:cNvContentPartPr/>
                <p14:nvPr/>
              </p14:nvContentPartPr>
              <p14:xfrm>
                <a:off x="185197" y="2385585"/>
                <a:ext cx="13680" cy="25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1BE513-F2A2-41B4-88AA-75097EF4F8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6197" y="2376585"/>
                  <a:ext cx="31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364C4BB-85BF-4B45-85DB-42C90A504658}"/>
                    </a:ext>
                  </a:extLst>
                </p14:cNvPr>
                <p14:cNvContentPartPr/>
                <p14:nvPr/>
              </p14:nvContentPartPr>
              <p14:xfrm>
                <a:off x="213637" y="2399625"/>
                <a:ext cx="360" cy="262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364C4BB-85BF-4B45-85DB-42C90A5046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4997" y="2390625"/>
                  <a:ext cx="18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5601988-D346-475B-AD78-8A3279A206A9}"/>
                    </a:ext>
                  </a:extLst>
                </p14:cNvPr>
                <p14:cNvContentPartPr/>
                <p14:nvPr/>
              </p14:nvContentPartPr>
              <p14:xfrm>
                <a:off x="157117" y="2442825"/>
                <a:ext cx="53280" cy="14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5601988-D346-475B-AD78-8A3279A206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8117" y="2433825"/>
                  <a:ext cx="70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36E44A3-DF64-4816-993F-7E5AC272CBA2}"/>
                    </a:ext>
                  </a:extLst>
                </p14:cNvPr>
                <p14:cNvContentPartPr/>
                <p14:nvPr/>
              </p14:nvContentPartPr>
              <p14:xfrm>
                <a:off x="391117" y="2156985"/>
                <a:ext cx="103680" cy="44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36E44A3-DF64-4816-993F-7E5AC272CB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2117" y="2148345"/>
                  <a:ext cx="121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8F01E08-1ADE-42FA-AE83-2B8C1E2475F8}"/>
                    </a:ext>
                  </a:extLst>
                </p14:cNvPr>
                <p14:cNvContentPartPr/>
                <p14:nvPr/>
              </p14:nvContentPartPr>
              <p14:xfrm>
                <a:off x="342877" y="2299185"/>
                <a:ext cx="198720" cy="15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8F01E08-1ADE-42FA-AE83-2B8C1E2475F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3877" y="2290185"/>
                  <a:ext cx="216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2A4790A-443D-4FE9-8F23-1F3D99437104}"/>
                    </a:ext>
                  </a:extLst>
                </p14:cNvPr>
                <p14:cNvContentPartPr/>
                <p14:nvPr/>
              </p14:nvContentPartPr>
              <p14:xfrm>
                <a:off x="462397" y="2285505"/>
                <a:ext cx="23040" cy="450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2A4790A-443D-4FE9-8F23-1F3D994371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3757" y="2276865"/>
                  <a:ext cx="40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1BB924B-EFD7-4CD1-B554-A89C534D7263}"/>
                    </a:ext>
                  </a:extLst>
                </p14:cNvPr>
                <p14:cNvContentPartPr/>
                <p14:nvPr/>
              </p14:nvContentPartPr>
              <p14:xfrm>
                <a:off x="409477" y="2314305"/>
                <a:ext cx="18720" cy="342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1BB924B-EFD7-4CD1-B554-A89C534D726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837" y="2305305"/>
                  <a:ext cx="36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8367E02-5E7C-45F0-AB8E-7DF45947318D}"/>
                    </a:ext>
                  </a:extLst>
                </p14:cNvPr>
                <p14:cNvContentPartPr/>
                <p14:nvPr/>
              </p14:nvContentPartPr>
              <p14:xfrm>
                <a:off x="368797" y="2356785"/>
                <a:ext cx="143280" cy="201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8367E02-5E7C-45F0-AB8E-7DF45947318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9797" y="2347785"/>
                  <a:ext cx="160920" cy="21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655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1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43FC216-2AFF-4D41-9A8E-138A9A893650}"/>
                  </a:ext>
                </a:extLst>
              </p14:cNvPr>
              <p14:cNvContentPartPr/>
              <p14:nvPr/>
            </p14:nvContentPartPr>
            <p14:xfrm>
              <a:off x="942637" y="1185705"/>
              <a:ext cx="1628640" cy="43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43FC216-2AFF-4D41-9A8E-138A9A893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997" y="1176705"/>
                <a:ext cx="164628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6852DC-620C-42FC-AA58-0EF3CE121A8A}"/>
              </a:ext>
            </a:extLst>
          </p:cNvPr>
          <p:cNvGrpSpPr/>
          <p:nvPr/>
        </p:nvGrpSpPr>
        <p:grpSpPr>
          <a:xfrm>
            <a:off x="2671357" y="876465"/>
            <a:ext cx="905760" cy="237600"/>
            <a:chOff x="2671357" y="876465"/>
            <a:chExt cx="90576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00C8176-81AA-4371-B7CA-CB1810DDA9F5}"/>
                    </a:ext>
                  </a:extLst>
                </p14:cNvPr>
                <p14:cNvContentPartPr/>
                <p14:nvPr/>
              </p14:nvContentPartPr>
              <p14:xfrm>
                <a:off x="2671357" y="1042425"/>
                <a:ext cx="9756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00C8176-81AA-4371-B7CA-CB1810DDA9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62357" y="1033785"/>
                  <a:ext cx="11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5A9D643-47E5-4E5F-9EA8-F37BB65C84F6}"/>
                    </a:ext>
                  </a:extLst>
                </p14:cNvPr>
                <p14:cNvContentPartPr/>
                <p14:nvPr/>
              </p14:nvContentPartPr>
              <p14:xfrm>
                <a:off x="2699797" y="1113705"/>
                <a:ext cx="2628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5A9D643-47E5-4E5F-9EA8-F37BB65C84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91157" y="1105065"/>
                  <a:ext cx="43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2A59A03-2D67-4E9B-AAA3-D1EE4DE5E477}"/>
                    </a:ext>
                  </a:extLst>
                </p14:cNvPr>
                <p14:cNvContentPartPr/>
                <p14:nvPr/>
              </p14:nvContentPartPr>
              <p14:xfrm>
                <a:off x="2843077" y="949905"/>
                <a:ext cx="134280" cy="150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2A59A03-2D67-4E9B-AAA3-D1EE4DE5E4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34077" y="940905"/>
                  <a:ext cx="151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D7B25E7-EA9E-4079-BEAA-43D4DF80DB3F}"/>
                    </a:ext>
                  </a:extLst>
                </p14:cNvPr>
                <p14:cNvContentPartPr/>
                <p14:nvPr/>
              </p14:nvContentPartPr>
              <p14:xfrm>
                <a:off x="3057277" y="876465"/>
                <a:ext cx="17280" cy="9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D7B25E7-EA9E-4079-BEAA-43D4DF80DB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8637" y="867825"/>
                  <a:ext cx="34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FCA723E-9655-46D4-94A9-36C02CA8A729}"/>
                    </a:ext>
                  </a:extLst>
                </p14:cNvPr>
                <p14:cNvContentPartPr/>
                <p14:nvPr/>
              </p14:nvContentPartPr>
              <p14:xfrm>
                <a:off x="3057277" y="913905"/>
                <a:ext cx="15120" cy="126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FCA723E-9655-46D4-94A9-36C02CA8A72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8637" y="905265"/>
                  <a:ext cx="3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33237F6-0501-40F8-BFA3-683671607CC8}"/>
                    </a:ext>
                  </a:extLst>
                </p14:cNvPr>
                <p14:cNvContentPartPr/>
                <p14:nvPr/>
              </p14:nvContentPartPr>
              <p14:xfrm>
                <a:off x="3142597" y="956745"/>
                <a:ext cx="124560" cy="150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33237F6-0501-40F8-BFA3-683671607C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3957" y="948105"/>
                  <a:ext cx="142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D3E4ECD-8914-430F-B62E-D99574FB69AD}"/>
                    </a:ext>
                  </a:extLst>
                </p14:cNvPr>
                <p14:cNvContentPartPr/>
                <p14:nvPr/>
              </p14:nvContentPartPr>
              <p14:xfrm>
                <a:off x="3328357" y="906345"/>
                <a:ext cx="248760" cy="200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D3E4ECD-8914-430F-B62E-D99574FB69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19717" y="897345"/>
                  <a:ext cx="26640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BC3CBAA-4F41-4B3B-9FF8-3D13B47D5392}"/>
                  </a:ext>
                </a:extLst>
              </p14:cNvPr>
              <p14:cNvContentPartPr/>
              <p14:nvPr/>
            </p14:nvContentPartPr>
            <p14:xfrm>
              <a:off x="1142437" y="1956465"/>
              <a:ext cx="612720" cy="439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BC3CBAA-4F41-4B3B-9FF8-3D13B47D539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33797" y="1947465"/>
                <a:ext cx="630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9FC8B5B-966D-4EDD-A3DC-E2824B3CE410}"/>
                  </a:ext>
                </a:extLst>
              </p14:cNvPr>
              <p14:cNvContentPartPr/>
              <p14:nvPr/>
            </p14:nvContentPartPr>
            <p14:xfrm>
              <a:off x="5114677" y="1928025"/>
              <a:ext cx="1841760" cy="306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9FC8B5B-966D-4EDD-A3DC-E2824B3CE41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06037" y="1919385"/>
                <a:ext cx="18594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605C978-DB47-452A-8085-75D6736B4352}"/>
                  </a:ext>
                </a:extLst>
              </p14:cNvPr>
              <p14:cNvContentPartPr/>
              <p14:nvPr/>
            </p14:nvContentPartPr>
            <p14:xfrm>
              <a:off x="870637" y="2142585"/>
              <a:ext cx="64440" cy="407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605C978-DB47-452A-8085-75D6736B43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1637" y="2133585"/>
                <a:ext cx="8208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A19DBAE-FA89-4080-8F0C-AA4BBD3ABD4B}"/>
                  </a:ext>
                </a:extLst>
              </p14:cNvPr>
              <p14:cNvContentPartPr/>
              <p14:nvPr/>
            </p14:nvContentPartPr>
            <p14:xfrm>
              <a:off x="3257077" y="3013065"/>
              <a:ext cx="1384560" cy="730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A19DBAE-FA89-4080-8F0C-AA4BBD3ABD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48437" y="3004425"/>
                <a:ext cx="14022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48901D0-825D-45B1-AC28-2470F5C65539}"/>
                  </a:ext>
                </a:extLst>
              </p14:cNvPr>
              <p14:cNvContentPartPr/>
              <p14:nvPr/>
            </p14:nvContentPartPr>
            <p14:xfrm>
              <a:off x="1871437" y="4328505"/>
              <a:ext cx="58320" cy="83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48901D0-825D-45B1-AC28-2470F5C6553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62797" y="4319505"/>
                <a:ext cx="759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B525DAC-F9F0-46B1-B3CC-2CA8137C31BD}"/>
                  </a:ext>
                </a:extLst>
              </p14:cNvPr>
              <p14:cNvContentPartPr/>
              <p14:nvPr/>
            </p14:nvContentPartPr>
            <p14:xfrm>
              <a:off x="1928317" y="4299705"/>
              <a:ext cx="64800" cy="630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B525DAC-F9F0-46B1-B3CC-2CA8137C31B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19317" y="4291065"/>
                <a:ext cx="82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9CF611C-8BEB-4635-968A-A87539051DB1}"/>
                  </a:ext>
                </a:extLst>
              </p14:cNvPr>
              <p14:cNvContentPartPr/>
              <p14:nvPr/>
            </p14:nvContentPartPr>
            <p14:xfrm>
              <a:off x="1899517" y="4585905"/>
              <a:ext cx="2991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9CF611C-8BEB-4635-968A-A87539051DB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90877" y="4577265"/>
                <a:ext cx="31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2DD9956-30FB-46AF-B28F-9B2B44A069DE}"/>
                  </a:ext>
                </a:extLst>
              </p14:cNvPr>
              <p14:cNvContentPartPr/>
              <p14:nvPr/>
            </p14:nvContentPartPr>
            <p14:xfrm>
              <a:off x="3257077" y="4556385"/>
              <a:ext cx="1199160" cy="15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2DD9956-30FB-46AF-B28F-9B2B44A069D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48437" y="4547745"/>
                <a:ext cx="12168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C63869E-1AF6-4D23-8AB9-4982BFC76A1A}"/>
                  </a:ext>
                </a:extLst>
              </p14:cNvPr>
              <p14:cNvContentPartPr/>
              <p14:nvPr/>
            </p14:nvContentPartPr>
            <p14:xfrm>
              <a:off x="756877" y="4718745"/>
              <a:ext cx="158040" cy="662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C63869E-1AF6-4D23-8AB9-4982BFC76A1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8237" y="4709745"/>
                <a:ext cx="1756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244CCE-71DF-41D2-B776-88B3DF4D1E5B}"/>
              </a:ext>
            </a:extLst>
          </p:cNvPr>
          <p:cNvGrpSpPr/>
          <p:nvPr/>
        </p:nvGrpSpPr>
        <p:grpSpPr>
          <a:xfrm>
            <a:off x="728437" y="4943025"/>
            <a:ext cx="235440" cy="71640"/>
            <a:chOff x="728437" y="4943025"/>
            <a:chExt cx="23544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B0EBFBE-519E-45DB-B260-CC8E5AF4ED2A}"/>
                    </a:ext>
                  </a:extLst>
                </p14:cNvPr>
                <p14:cNvContentPartPr/>
                <p14:nvPr/>
              </p14:nvContentPartPr>
              <p14:xfrm>
                <a:off x="728437" y="4984425"/>
                <a:ext cx="212040" cy="302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B0EBFBE-519E-45DB-B260-CC8E5AF4ED2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9437" y="4975785"/>
                  <a:ext cx="229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2295E84-D696-46D9-9955-89F6FC86BC2A}"/>
                    </a:ext>
                  </a:extLst>
                </p14:cNvPr>
                <p14:cNvContentPartPr/>
                <p14:nvPr/>
              </p14:nvContentPartPr>
              <p14:xfrm>
                <a:off x="856957" y="4943025"/>
                <a:ext cx="106920" cy="66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2295E84-D696-46D9-9955-89F6FC86BC2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7957" y="4934025"/>
                  <a:ext cx="12456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DA4CAD2-79E3-408E-B2CC-D85CD3851364}"/>
                  </a:ext>
                </a:extLst>
              </p14:cNvPr>
              <p14:cNvContentPartPr/>
              <p14:nvPr/>
            </p14:nvContentPartPr>
            <p14:xfrm>
              <a:off x="1071157" y="5642505"/>
              <a:ext cx="527040" cy="291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DA4CAD2-79E3-408E-B2CC-D85CD385136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2517" y="5633865"/>
                <a:ext cx="54468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2579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828AE5-B7F3-4398-A824-353148DADA7C}"/>
              </a:ext>
            </a:extLst>
          </p:cNvPr>
          <p:cNvGrpSpPr/>
          <p:nvPr/>
        </p:nvGrpSpPr>
        <p:grpSpPr>
          <a:xfrm>
            <a:off x="5551487" y="661959"/>
            <a:ext cx="1390680" cy="361800"/>
            <a:chOff x="5551487" y="661959"/>
            <a:chExt cx="139068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4AA44A9-7942-442F-8381-BBB371F52330}"/>
                    </a:ext>
                  </a:extLst>
                </p14:cNvPr>
                <p14:cNvContentPartPr/>
                <p14:nvPr/>
              </p14:nvContentPartPr>
              <p14:xfrm>
                <a:off x="5552927" y="727479"/>
                <a:ext cx="45360" cy="205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4AA44A9-7942-442F-8381-BBB371F5233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44287" y="718839"/>
                  <a:ext cx="6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FEB1EAA-14DE-4434-A73F-20C306A31E30}"/>
                    </a:ext>
                  </a:extLst>
                </p14:cNvPr>
                <p14:cNvContentPartPr/>
                <p14:nvPr/>
              </p14:nvContentPartPr>
              <p14:xfrm>
                <a:off x="5551487" y="727119"/>
                <a:ext cx="133200" cy="188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FEB1EAA-14DE-4434-A73F-20C306A31E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42487" y="718119"/>
                  <a:ext cx="150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6840E18-0404-477E-9081-3514AA041F0B}"/>
                    </a:ext>
                  </a:extLst>
                </p14:cNvPr>
                <p14:cNvContentPartPr/>
                <p14:nvPr/>
              </p14:nvContentPartPr>
              <p14:xfrm>
                <a:off x="5689367" y="801279"/>
                <a:ext cx="92880" cy="105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6840E18-0404-477E-9081-3514AA041F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0727" y="792279"/>
                  <a:ext cx="11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35903DB-1FB5-4D0B-ACB0-5A5050A82CEC}"/>
                    </a:ext>
                  </a:extLst>
                </p14:cNvPr>
                <p14:cNvContentPartPr/>
                <p14:nvPr/>
              </p14:nvContentPartPr>
              <p14:xfrm>
                <a:off x="5813207" y="792999"/>
                <a:ext cx="66960" cy="112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35903DB-1FB5-4D0B-ACB0-5A5050A82C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04567" y="783999"/>
                  <a:ext cx="84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E17957F-ED8F-4C64-A9A0-BA3AB2732ECE}"/>
                    </a:ext>
                  </a:extLst>
                </p14:cNvPr>
                <p14:cNvContentPartPr/>
                <p14:nvPr/>
              </p14:nvContentPartPr>
              <p14:xfrm>
                <a:off x="5869367" y="727479"/>
                <a:ext cx="92880" cy="174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E17957F-ED8F-4C64-A9A0-BA3AB2732E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60727" y="718839"/>
                  <a:ext cx="110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7B8C290-F5DE-4C8F-BFB3-F0BF2FEA6140}"/>
                    </a:ext>
                  </a:extLst>
                </p14:cNvPr>
                <p14:cNvContentPartPr/>
                <p14:nvPr/>
              </p14:nvContentPartPr>
              <p14:xfrm>
                <a:off x="5952887" y="802359"/>
                <a:ext cx="78840" cy="85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7B8C290-F5DE-4C8F-BFB3-F0BF2FEA61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43887" y="793719"/>
                  <a:ext cx="96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960A6C1-B5E3-4458-AAC7-9B0DB3568CC1}"/>
                    </a:ext>
                  </a:extLst>
                </p14:cNvPr>
                <p14:cNvContentPartPr/>
                <p14:nvPr/>
              </p14:nvContentPartPr>
              <p14:xfrm>
                <a:off x="6046487" y="789399"/>
                <a:ext cx="66960" cy="82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960A6C1-B5E3-4458-AAC7-9B0DB3568C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37847" y="780399"/>
                  <a:ext cx="84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B2A6993-B52A-462C-9CC2-44AB88B1741C}"/>
                    </a:ext>
                  </a:extLst>
                </p14:cNvPr>
                <p14:cNvContentPartPr/>
                <p14:nvPr/>
              </p14:nvContentPartPr>
              <p14:xfrm>
                <a:off x="6195167" y="666999"/>
                <a:ext cx="107640" cy="23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B2A6993-B52A-462C-9CC2-44AB88B174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86167" y="658359"/>
                  <a:ext cx="125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BEFE985-E2A9-430C-ACED-27CDA510FAAA}"/>
                    </a:ext>
                  </a:extLst>
                </p14:cNvPr>
                <p14:cNvContentPartPr/>
                <p14:nvPr/>
              </p14:nvContentPartPr>
              <p14:xfrm>
                <a:off x="6241967" y="671679"/>
                <a:ext cx="360" cy="223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BEFE985-E2A9-430C-ACED-27CDA510FAA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32967" y="662679"/>
                  <a:ext cx="18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1C85A83-1B1E-4DE8-A62E-35E47EBD38B7}"/>
                    </a:ext>
                  </a:extLst>
                </p14:cNvPr>
                <p14:cNvContentPartPr/>
                <p14:nvPr/>
              </p14:nvContentPartPr>
              <p14:xfrm>
                <a:off x="6288047" y="802359"/>
                <a:ext cx="103320" cy="1134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1C85A83-1B1E-4DE8-A62E-35E47EBD38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79407" y="793719"/>
                  <a:ext cx="120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2FBCF1E-CA26-42A8-9FDC-F773EB3D52AE}"/>
                    </a:ext>
                  </a:extLst>
                </p14:cNvPr>
                <p14:cNvContentPartPr/>
                <p14:nvPr/>
              </p14:nvContentPartPr>
              <p14:xfrm>
                <a:off x="6411527" y="774279"/>
                <a:ext cx="56160" cy="950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2FBCF1E-CA26-42A8-9FDC-F773EB3D52A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02527" y="765279"/>
                  <a:ext cx="73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844F48F-07B5-41AC-8C4A-E1BF725012F8}"/>
                    </a:ext>
                  </a:extLst>
                </p14:cNvPr>
                <p14:cNvContentPartPr/>
                <p14:nvPr/>
              </p14:nvContentPartPr>
              <p14:xfrm>
                <a:off x="6485327" y="780039"/>
                <a:ext cx="95040" cy="2437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844F48F-07B5-41AC-8C4A-E1BF725012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76687" y="771039"/>
                  <a:ext cx="1126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5597870-27F8-4AE9-9FB2-00A1A0E1FBC4}"/>
                    </a:ext>
                  </a:extLst>
                </p14:cNvPr>
                <p14:cNvContentPartPr/>
                <p14:nvPr/>
              </p14:nvContentPartPr>
              <p14:xfrm>
                <a:off x="6633647" y="773199"/>
                <a:ext cx="127080" cy="113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5597870-27F8-4AE9-9FB2-00A1A0E1FB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25007" y="764199"/>
                  <a:ext cx="144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2069B23-E605-41A3-91F6-E09ED70D0B0E}"/>
                    </a:ext>
                  </a:extLst>
                </p14:cNvPr>
                <p14:cNvContentPartPr/>
                <p14:nvPr/>
              </p14:nvContentPartPr>
              <p14:xfrm>
                <a:off x="6874847" y="661959"/>
                <a:ext cx="67320" cy="195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2069B23-E605-41A3-91F6-E09ED70D0B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65847" y="653319"/>
                  <a:ext cx="84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EA3A1AC-3C1D-457D-897D-66AD7E530457}"/>
                    </a:ext>
                  </a:extLst>
                </p14:cNvPr>
                <p14:cNvContentPartPr/>
                <p14:nvPr/>
              </p14:nvContentPartPr>
              <p14:xfrm>
                <a:off x="6857567" y="721359"/>
                <a:ext cx="77400" cy="15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EA3A1AC-3C1D-457D-897D-66AD7E5304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48927" y="712719"/>
                  <a:ext cx="950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D67934-86BA-4509-96D6-D372E49053BA}"/>
              </a:ext>
            </a:extLst>
          </p:cNvPr>
          <p:cNvGrpSpPr/>
          <p:nvPr/>
        </p:nvGrpSpPr>
        <p:grpSpPr>
          <a:xfrm>
            <a:off x="5045910" y="1388538"/>
            <a:ext cx="461520" cy="304920"/>
            <a:chOff x="5045910" y="1388538"/>
            <a:chExt cx="4615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A28E657-8B09-4D80-911C-5C4CD17FCF4B}"/>
                    </a:ext>
                  </a:extLst>
                </p14:cNvPr>
                <p14:cNvContentPartPr/>
                <p14:nvPr/>
              </p14:nvContentPartPr>
              <p14:xfrm>
                <a:off x="5045910" y="1527858"/>
                <a:ext cx="127800" cy="125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A28E657-8B09-4D80-911C-5C4CD17FCF4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36910" y="1518858"/>
                  <a:ext cx="14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BDF1512-783A-4B5A-8A84-01DB61DD8AC1}"/>
                    </a:ext>
                  </a:extLst>
                </p14:cNvPr>
                <p14:cNvContentPartPr/>
                <p14:nvPr/>
              </p14:nvContentPartPr>
              <p14:xfrm>
                <a:off x="5197830" y="1504458"/>
                <a:ext cx="45720" cy="122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BDF1512-783A-4B5A-8A84-01DB61DD8AC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89190" y="1495458"/>
                  <a:ext cx="63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3E9263E-CA41-47AA-9B41-0B429E53417F}"/>
                    </a:ext>
                  </a:extLst>
                </p14:cNvPr>
                <p14:cNvContentPartPr/>
                <p14:nvPr/>
              </p14:nvContentPartPr>
              <p14:xfrm>
                <a:off x="5288550" y="1388538"/>
                <a:ext cx="70560" cy="264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3E9263E-CA41-47AA-9B41-0B429E5341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79910" y="1379538"/>
                  <a:ext cx="88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0510B4F-0DF7-4389-B5B4-1831A211E8C4}"/>
                    </a:ext>
                  </a:extLst>
                </p14:cNvPr>
                <p14:cNvContentPartPr/>
                <p14:nvPr/>
              </p14:nvContentPartPr>
              <p14:xfrm>
                <a:off x="5288190" y="1541898"/>
                <a:ext cx="49680" cy="102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0510B4F-0DF7-4389-B5B4-1831A211E8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79550" y="1532898"/>
                  <a:ext cx="67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0729717-EA73-4BA6-A3DF-0924A8DBB2B6}"/>
                    </a:ext>
                  </a:extLst>
                </p14:cNvPr>
                <p14:cNvContentPartPr/>
                <p14:nvPr/>
              </p14:nvContentPartPr>
              <p14:xfrm>
                <a:off x="5338950" y="1504458"/>
                <a:ext cx="168480" cy="189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0729717-EA73-4BA6-A3DF-0924A8DBB2B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29950" y="1495458"/>
                  <a:ext cx="18612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9F41B6D8-B391-489E-931B-074B9F9ED1E9}"/>
                  </a:ext>
                </a:extLst>
              </p14:cNvPr>
              <p14:cNvContentPartPr/>
              <p14:nvPr/>
            </p14:nvContentPartPr>
            <p14:xfrm>
              <a:off x="5824230" y="1365138"/>
              <a:ext cx="78840" cy="1069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9F41B6D8-B391-489E-931B-074B9F9ED1E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815230" y="1356498"/>
                <a:ext cx="964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F182FF4-7E89-44F6-B720-B05D771AB539}"/>
                  </a:ext>
                </a:extLst>
              </p14:cNvPr>
              <p14:cNvContentPartPr/>
              <p14:nvPr/>
            </p14:nvContentPartPr>
            <p14:xfrm>
              <a:off x="5809110" y="3541698"/>
              <a:ext cx="106200" cy="1296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F182FF4-7E89-44F6-B720-B05D771AB53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800110" y="3532698"/>
                <a:ext cx="12384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932C9B-671D-4228-9DCF-BCE7A93A0F58}"/>
              </a:ext>
            </a:extLst>
          </p:cNvPr>
          <p:cNvGrpSpPr/>
          <p:nvPr/>
        </p:nvGrpSpPr>
        <p:grpSpPr>
          <a:xfrm>
            <a:off x="4907310" y="3448818"/>
            <a:ext cx="673920" cy="382680"/>
            <a:chOff x="4907310" y="3448818"/>
            <a:chExt cx="6739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D95E081-DB94-49B5-B9C0-3E64F1F0FED2}"/>
                    </a:ext>
                  </a:extLst>
                </p14:cNvPr>
                <p14:cNvContentPartPr/>
                <p14:nvPr/>
              </p14:nvContentPartPr>
              <p14:xfrm>
                <a:off x="4907310" y="3472218"/>
                <a:ext cx="92880" cy="228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D95E081-DB94-49B5-B9C0-3E64F1F0FE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98670" y="3463218"/>
                  <a:ext cx="110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7D08FAC-C27B-4DEF-9785-AD67D5CAC88F}"/>
                    </a:ext>
                  </a:extLst>
                </p14:cNvPr>
                <p14:cNvContentPartPr/>
                <p14:nvPr/>
              </p14:nvContentPartPr>
              <p14:xfrm>
                <a:off x="5022870" y="3548538"/>
                <a:ext cx="90720" cy="144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7D08FAC-C27B-4DEF-9785-AD67D5CAC8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13870" y="3539538"/>
                  <a:ext cx="108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981EC9E-1526-4DCB-9791-CB88563860AE}"/>
                    </a:ext>
                  </a:extLst>
                </p14:cNvPr>
                <p14:cNvContentPartPr/>
                <p14:nvPr/>
              </p14:nvContentPartPr>
              <p14:xfrm>
                <a:off x="5128710" y="3518298"/>
                <a:ext cx="209160" cy="3132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981EC9E-1526-4DCB-9791-CB88563860A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20070" y="3509658"/>
                  <a:ext cx="2268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FB73F87-62CA-4DB1-B602-3689F806CB08}"/>
                    </a:ext>
                  </a:extLst>
                </p14:cNvPr>
                <p14:cNvContentPartPr/>
                <p14:nvPr/>
              </p14:nvContentPartPr>
              <p14:xfrm>
                <a:off x="5386830" y="3483378"/>
                <a:ext cx="97920" cy="280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FB73F87-62CA-4DB1-B602-3689F806CB0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78190" y="3474738"/>
                  <a:ext cx="115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CCFC3FD-DA59-4664-B217-08B929309051}"/>
                    </a:ext>
                  </a:extLst>
                </p14:cNvPr>
                <p14:cNvContentPartPr/>
                <p14:nvPr/>
              </p14:nvContentPartPr>
              <p14:xfrm>
                <a:off x="5312310" y="3589578"/>
                <a:ext cx="151560" cy="67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CCFC3FD-DA59-4664-B217-08B92930905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03670" y="3580938"/>
                  <a:ext cx="169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CCDC3D8-8876-4BEF-9CD6-E07AF615BA71}"/>
                    </a:ext>
                  </a:extLst>
                </p14:cNvPr>
                <p14:cNvContentPartPr/>
                <p14:nvPr/>
              </p14:nvContentPartPr>
              <p14:xfrm>
                <a:off x="5497350" y="3448818"/>
                <a:ext cx="83880" cy="253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CCDC3D8-8876-4BEF-9CD6-E07AF615BA7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88710" y="3440178"/>
                  <a:ext cx="10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CC21678-3DA7-4AE1-ADE5-E340E111C321}"/>
                    </a:ext>
                  </a:extLst>
                </p14:cNvPr>
                <p14:cNvContentPartPr/>
                <p14:nvPr/>
              </p14:nvContentPartPr>
              <p14:xfrm>
                <a:off x="5488710" y="3564738"/>
                <a:ext cx="9360" cy="1288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CC21678-3DA7-4AE1-ADE5-E340E111C3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79710" y="3556098"/>
                  <a:ext cx="2700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72E9F816-70DE-483F-8B5A-D36EA9086E1D}"/>
                  </a:ext>
                </a:extLst>
              </p14:cNvPr>
              <p14:cNvContentPartPr/>
              <p14:nvPr/>
            </p14:nvContentPartPr>
            <p14:xfrm>
              <a:off x="4016310" y="4489938"/>
              <a:ext cx="322200" cy="363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72E9F816-70DE-483F-8B5A-D36EA9086E1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007310" y="4480938"/>
                <a:ext cx="3398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0D04EB86-262F-4621-B05A-FC8ED973FD64}"/>
                  </a:ext>
                </a:extLst>
              </p14:cNvPr>
              <p14:cNvContentPartPr/>
              <p14:nvPr/>
            </p14:nvContentPartPr>
            <p14:xfrm>
              <a:off x="3703470" y="5834898"/>
              <a:ext cx="123840" cy="198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0D04EB86-262F-4621-B05A-FC8ED973FD6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94470" y="5825898"/>
                <a:ext cx="141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C08ED98B-0654-4A7A-96D0-3A3778762CA6}"/>
                  </a:ext>
                </a:extLst>
              </p14:cNvPr>
              <p14:cNvContentPartPr/>
              <p14:nvPr/>
            </p14:nvContentPartPr>
            <p14:xfrm>
              <a:off x="509190" y="5918778"/>
              <a:ext cx="512640" cy="7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C08ED98B-0654-4A7A-96D0-3A3778762CA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00190" y="5910138"/>
                <a:ext cx="53028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7B9033D4-C9A3-4019-80B8-B8BDB4A39251}"/>
              </a:ext>
            </a:extLst>
          </p:cNvPr>
          <p:cNvGrpSpPr/>
          <p:nvPr/>
        </p:nvGrpSpPr>
        <p:grpSpPr>
          <a:xfrm>
            <a:off x="748590" y="346698"/>
            <a:ext cx="629280" cy="211680"/>
            <a:chOff x="748590" y="346698"/>
            <a:chExt cx="6292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C5D9461-2026-477C-8805-220EB6A7AE86}"/>
                    </a:ext>
                  </a:extLst>
                </p14:cNvPr>
                <p14:cNvContentPartPr/>
                <p14:nvPr/>
              </p14:nvContentPartPr>
              <p14:xfrm>
                <a:off x="748590" y="358578"/>
                <a:ext cx="122040" cy="199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C5D9461-2026-477C-8805-220EB6A7AE8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9590" y="349938"/>
                  <a:ext cx="139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3A66A0B-CECF-44D2-ACA5-89C019009EA7}"/>
                    </a:ext>
                  </a:extLst>
                </p14:cNvPr>
                <p14:cNvContentPartPr/>
                <p14:nvPr/>
              </p14:nvContentPartPr>
              <p14:xfrm>
                <a:off x="925350" y="363258"/>
                <a:ext cx="210240" cy="1681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3A66A0B-CECF-44D2-ACA5-89C019009E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6710" y="354258"/>
                  <a:ext cx="227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C96E727-A197-4BC5-9297-964392CD0497}"/>
                    </a:ext>
                  </a:extLst>
                </p14:cNvPr>
                <p14:cNvContentPartPr/>
                <p14:nvPr/>
              </p14:nvContentPartPr>
              <p14:xfrm>
                <a:off x="1251870" y="393138"/>
                <a:ext cx="62640" cy="547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C96E727-A197-4BC5-9297-964392CD049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43230" y="384138"/>
                  <a:ext cx="80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839F015-1BDF-4259-AA80-D9B5ECC7949B}"/>
                    </a:ext>
                  </a:extLst>
                </p14:cNvPr>
                <p14:cNvContentPartPr/>
                <p14:nvPr/>
              </p14:nvContentPartPr>
              <p14:xfrm>
                <a:off x="1238190" y="460458"/>
                <a:ext cx="123120" cy="835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839F015-1BDF-4259-AA80-D9B5ECC7949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29550" y="451818"/>
                  <a:ext cx="140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1454A49-485A-4ED8-8DCB-FD45C9306F7B}"/>
                    </a:ext>
                  </a:extLst>
                </p14:cNvPr>
                <p14:cNvContentPartPr/>
                <p14:nvPr/>
              </p14:nvContentPartPr>
              <p14:xfrm>
                <a:off x="1365270" y="346698"/>
                <a:ext cx="12600" cy="1954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1454A49-485A-4ED8-8DCB-FD45C9306F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56270" y="338058"/>
                  <a:ext cx="302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D31E71-28B1-46B6-BBFE-9362CA5D167D}"/>
              </a:ext>
            </a:extLst>
          </p:cNvPr>
          <p:cNvGrpSpPr/>
          <p:nvPr/>
        </p:nvGrpSpPr>
        <p:grpSpPr>
          <a:xfrm>
            <a:off x="1541670" y="265698"/>
            <a:ext cx="216000" cy="348480"/>
            <a:chOff x="1541670" y="265698"/>
            <a:chExt cx="21600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94A79BE-312B-43C9-89D4-EBA5A4A13453}"/>
                    </a:ext>
                  </a:extLst>
                </p14:cNvPr>
                <p14:cNvContentPartPr/>
                <p14:nvPr/>
              </p14:nvContentPartPr>
              <p14:xfrm>
                <a:off x="1541670" y="304218"/>
                <a:ext cx="125640" cy="1022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94A79BE-312B-43C9-89D4-EBA5A4A1345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33030" y="295578"/>
                  <a:ext cx="143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AC751B43-763D-4C6A-8082-2FE01CEC4E03}"/>
                    </a:ext>
                  </a:extLst>
                </p14:cNvPr>
                <p14:cNvContentPartPr/>
                <p14:nvPr/>
              </p14:nvContentPartPr>
              <p14:xfrm>
                <a:off x="1701150" y="265698"/>
                <a:ext cx="12240" cy="172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AC751B43-763D-4C6A-8082-2FE01CEC4E0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92510" y="257058"/>
                  <a:ext cx="29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7351167-FCA7-4D9D-899A-EA0621C47E5F}"/>
                    </a:ext>
                  </a:extLst>
                </p14:cNvPr>
                <p14:cNvContentPartPr/>
                <p14:nvPr/>
              </p14:nvContentPartPr>
              <p14:xfrm>
                <a:off x="1662630" y="461898"/>
                <a:ext cx="95040" cy="1522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7351167-FCA7-4D9D-899A-EA0621C47E5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53630" y="452898"/>
                  <a:ext cx="11268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E2684002-0B86-4FE5-AC7C-0C0182B29205}"/>
                  </a:ext>
                </a:extLst>
              </p14:cNvPr>
              <p14:cNvContentPartPr/>
              <p14:nvPr/>
            </p14:nvContentPartPr>
            <p14:xfrm>
              <a:off x="1597110" y="7569378"/>
              <a:ext cx="360" cy="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E2684002-0B86-4FE5-AC7C-0C0182B2920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88110" y="756073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72978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4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25905E6-5C55-42ED-9743-063AA8D793C9}"/>
                  </a:ext>
                </a:extLst>
              </p14:cNvPr>
              <p14:cNvContentPartPr/>
              <p14:nvPr/>
            </p14:nvContentPartPr>
            <p14:xfrm>
              <a:off x="856957" y="2564145"/>
              <a:ext cx="177120" cy="22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25905E6-5C55-42ED-9743-063AA8D793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957" y="2555145"/>
                <a:ext cx="194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4C25A00-61D1-4D40-BD2A-60D91B51E2B2}"/>
                  </a:ext>
                </a:extLst>
              </p14:cNvPr>
              <p14:cNvContentPartPr/>
              <p14:nvPr/>
            </p14:nvContentPartPr>
            <p14:xfrm>
              <a:off x="828157" y="2356425"/>
              <a:ext cx="469800" cy="446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4C25A00-61D1-4D40-BD2A-60D91B51E2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517" y="2347425"/>
                <a:ext cx="4874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D099BF3-5D97-4253-AA7D-E94FD822415F}"/>
                  </a:ext>
                </a:extLst>
              </p14:cNvPr>
              <p14:cNvContentPartPr/>
              <p14:nvPr/>
            </p14:nvContentPartPr>
            <p14:xfrm>
              <a:off x="824557" y="1527705"/>
              <a:ext cx="291600" cy="336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D099BF3-5D97-4253-AA7D-E94FD82241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557" y="1519065"/>
                <a:ext cx="3092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4081C81-98A1-4A41-AFDD-E66051D7356A}"/>
                  </a:ext>
                </a:extLst>
              </p14:cNvPr>
              <p14:cNvContentPartPr/>
              <p14:nvPr/>
            </p14:nvContentPartPr>
            <p14:xfrm>
              <a:off x="782437" y="4912785"/>
              <a:ext cx="347040" cy="3024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4081C81-98A1-4A41-AFDD-E66051D735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3797" y="4904145"/>
                <a:ext cx="3646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BD4DC21-C436-4E5F-8294-ECA89C75DFA9}"/>
                  </a:ext>
                </a:extLst>
              </p14:cNvPr>
              <p14:cNvContentPartPr/>
              <p14:nvPr/>
            </p14:nvContentPartPr>
            <p14:xfrm>
              <a:off x="314077" y="5957505"/>
              <a:ext cx="589320" cy="52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BD4DC21-C436-4E5F-8294-ECA89C75DF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5437" y="5948865"/>
                <a:ext cx="6069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DC1F158-51DB-40D4-96F4-539384298A89}"/>
                  </a:ext>
                </a:extLst>
              </p14:cNvPr>
              <p14:cNvContentPartPr/>
              <p14:nvPr/>
            </p14:nvContentPartPr>
            <p14:xfrm>
              <a:off x="5414557" y="5186025"/>
              <a:ext cx="350640" cy="6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DC1F158-51DB-40D4-96F4-539384298A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05557" y="5177025"/>
                <a:ext cx="368280" cy="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0026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7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847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60CD5D6-A0C2-42DE-89EB-CE04A4CB4C04}"/>
                  </a:ext>
                </a:extLst>
              </p14:cNvPr>
              <p14:cNvContentPartPr/>
              <p14:nvPr/>
            </p14:nvContentPartPr>
            <p14:xfrm>
              <a:off x="3447510" y="5891418"/>
              <a:ext cx="131760" cy="1368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60CD5D6-A0C2-42DE-89EB-CE04A4CB4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870" y="5882418"/>
                <a:ext cx="1494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D461376-BFC0-4B17-8E13-17737A116794}"/>
                  </a:ext>
                </a:extLst>
              </p14:cNvPr>
              <p14:cNvContentPartPr/>
              <p14:nvPr/>
            </p14:nvContentPartPr>
            <p14:xfrm>
              <a:off x="1620150" y="5994018"/>
              <a:ext cx="1242000" cy="486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D461376-BFC0-4B17-8E13-17737A1167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1510" y="5985378"/>
                <a:ext cx="125964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0CAC9701-D9C2-4523-A2C5-B05AE334874D}"/>
              </a:ext>
            </a:extLst>
          </p:cNvPr>
          <p:cNvGrpSpPr/>
          <p:nvPr/>
        </p:nvGrpSpPr>
        <p:grpSpPr>
          <a:xfrm>
            <a:off x="3644430" y="5752098"/>
            <a:ext cx="968400" cy="870840"/>
            <a:chOff x="3644430" y="5752098"/>
            <a:chExt cx="968400" cy="87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E389131-1D3C-4381-8417-05157DD19B2C}"/>
                    </a:ext>
                  </a:extLst>
                </p14:cNvPr>
                <p14:cNvContentPartPr/>
                <p14:nvPr/>
              </p14:nvContentPartPr>
              <p14:xfrm>
                <a:off x="3702390" y="5833098"/>
                <a:ext cx="112320" cy="1285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E389131-1D3C-4381-8417-05157DD19B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93390" y="5824098"/>
                  <a:ext cx="129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4A40471-1B3A-48ED-8E67-E06B7DD4FC8A}"/>
                    </a:ext>
                  </a:extLst>
                </p14:cNvPr>
                <p14:cNvContentPartPr/>
                <p14:nvPr/>
              </p14:nvContentPartPr>
              <p14:xfrm>
                <a:off x="3744870" y="5844978"/>
                <a:ext cx="136800" cy="106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4A40471-1B3A-48ED-8E67-E06B7DD4FC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35870" y="5835978"/>
                  <a:ext cx="154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0E36C76-6FAE-4517-AE5B-E704F2BA2536}"/>
                    </a:ext>
                  </a:extLst>
                </p14:cNvPr>
                <p14:cNvContentPartPr/>
                <p14:nvPr/>
              </p14:nvContentPartPr>
              <p14:xfrm>
                <a:off x="3772590" y="5879538"/>
                <a:ext cx="58320" cy="128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0E36C76-6FAE-4517-AE5B-E704F2BA253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63950" y="5870538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60CF556-5C8C-43C0-8D25-A0AD1CA9E1AC}"/>
                    </a:ext>
                  </a:extLst>
                </p14:cNvPr>
                <p14:cNvContentPartPr/>
                <p14:nvPr/>
              </p14:nvContentPartPr>
              <p14:xfrm>
                <a:off x="3864750" y="5775498"/>
                <a:ext cx="63720" cy="207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60CF556-5C8C-43C0-8D25-A0AD1CA9E1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56110" y="5766498"/>
                  <a:ext cx="81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B24DAB0-734F-4200-8A6C-7F0304278D76}"/>
                    </a:ext>
                  </a:extLst>
                </p14:cNvPr>
                <p14:cNvContentPartPr/>
                <p14:nvPr/>
              </p14:nvContentPartPr>
              <p14:xfrm>
                <a:off x="4004430" y="5752098"/>
                <a:ext cx="252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B24DAB0-734F-4200-8A6C-7F0304278D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95430" y="5743458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F904F50-B4EE-44C2-B346-2EEA8DF5A7D5}"/>
                    </a:ext>
                  </a:extLst>
                </p14:cNvPr>
                <p14:cNvContentPartPr/>
                <p14:nvPr/>
              </p14:nvContentPartPr>
              <p14:xfrm>
                <a:off x="3974190" y="5868018"/>
                <a:ext cx="7200" cy="83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F904F50-B4EE-44C2-B346-2EEA8DF5A7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65550" y="5859378"/>
                  <a:ext cx="24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E0DC482-E3BA-4A74-A8C0-367AF047D0AF}"/>
                    </a:ext>
                  </a:extLst>
                </p14:cNvPr>
                <p14:cNvContentPartPr/>
                <p14:nvPr/>
              </p14:nvContentPartPr>
              <p14:xfrm>
                <a:off x="4078950" y="5752098"/>
                <a:ext cx="72720" cy="233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E0DC482-E3BA-4A74-A8C0-367AF047D0A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69950" y="5743458"/>
                  <a:ext cx="90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1F5A2FD-3D71-40B4-995D-92492E16EF2C}"/>
                    </a:ext>
                  </a:extLst>
                </p14:cNvPr>
                <p14:cNvContentPartPr/>
                <p14:nvPr/>
              </p14:nvContentPartPr>
              <p14:xfrm>
                <a:off x="4062030" y="5879538"/>
                <a:ext cx="11484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1F5A2FD-3D71-40B4-995D-92492E16EF2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53390" y="5870538"/>
                  <a:ext cx="132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45E73F7-7570-4BD3-9B01-88EBA58F13A3}"/>
                    </a:ext>
                  </a:extLst>
                </p14:cNvPr>
                <p14:cNvContentPartPr/>
                <p14:nvPr/>
              </p14:nvContentPartPr>
              <p14:xfrm>
                <a:off x="3644430" y="6064938"/>
                <a:ext cx="82080" cy="138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45E73F7-7570-4BD3-9B01-88EBA58F13A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35430" y="6056298"/>
                  <a:ext cx="99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0398357-2884-4D9F-B2F7-1CA1E8809C97}"/>
                    </a:ext>
                  </a:extLst>
                </p14:cNvPr>
                <p14:cNvContentPartPr/>
                <p14:nvPr/>
              </p14:nvContentPartPr>
              <p14:xfrm>
                <a:off x="3738390" y="6111018"/>
                <a:ext cx="86040" cy="131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0398357-2884-4D9F-B2F7-1CA1E8809C9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29750" y="6102018"/>
                  <a:ext cx="103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BC8A134-F7D6-4E18-9414-C3E13D77827C}"/>
                    </a:ext>
                  </a:extLst>
                </p14:cNvPr>
                <p14:cNvContentPartPr/>
                <p14:nvPr/>
              </p14:nvContentPartPr>
              <p14:xfrm>
                <a:off x="3838470" y="6147018"/>
                <a:ext cx="97200" cy="85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BC8A134-F7D6-4E18-9414-C3E13D7782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29470" y="6138378"/>
                  <a:ext cx="114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768C756-09B5-4F8B-8F54-3CC00C766B18}"/>
                    </a:ext>
                  </a:extLst>
                </p14:cNvPr>
                <p14:cNvContentPartPr/>
                <p14:nvPr/>
              </p14:nvContentPartPr>
              <p14:xfrm>
                <a:off x="4004430" y="6018498"/>
                <a:ext cx="360" cy="11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768C756-09B5-4F8B-8F54-3CC00C766B1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95430" y="6009858"/>
                  <a:ext cx="18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8714937-47EE-4580-99A0-BC88C6A2C6AD}"/>
                    </a:ext>
                  </a:extLst>
                </p14:cNvPr>
                <p14:cNvContentPartPr/>
                <p14:nvPr/>
              </p14:nvContentPartPr>
              <p14:xfrm>
                <a:off x="3981390" y="6134058"/>
                <a:ext cx="360" cy="79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8714937-47EE-4580-99A0-BC88C6A2C6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72390" y="6125418"/>
                  <a:ext cx="18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780E1CA-F49F-41B4-BED0-53D24424AD29}"/>
                    </a:ext>
                  </a:extLst>
                </p14:cNvPr>
                <p14:cNvContentPartPr/>
                <p14:nvPr/>
              </p14:nvContentPartPr>
              <p14:xfrm>
                <a:off x="3888510" y="6238098"/>
                <a:ext cx="23760" cy="50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780E1CA-F49F-41B4-BED0-53D24424AD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79510" y="6229458"/>
                  <a:ext cx="41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F8C4582-72AE-416F-81DC-B3D67AF1FA0A}"/>
                    </a:ext>
                  </a:extLst>
                </p14:cNvPr>
                <p14:cNvContentPartPr/>
                <p14:nvPr/>
              </p14:nvContentPartPr>
              <p14:xfrm>
                <a:off x="4028910" y="6103098"/>
                <a:ext cx="104400" cy="218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F8C4582-72AE-416F-81DC-B3D67AF1FA0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20270" y="6094098"/>
                  <a:ext cx="122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71ACBDE-CD1B-44C1-B43E-9FBCDCF23021}"/>
                    </a:ext>
                  </a:extLst>
                </p14:cNvPr>
                <p14:cNvContentPartPr/>
                <p14:nvPr/>
              </p14:nvContentPartPr>
              <p14:xfrm>
                <a:off x="4177950" y="6041898"/>
                <a:ext cx="52560" cy="216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71ACBDE-CD1B-44C1-B43E-9FBCDCF2302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69310" y="6032898"/>
                  <a:ext cx="70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F99CD3F-939C-4A13-A204-8717DECBDA58}"/>
                    </a:ext>
                  </a:extLst>
                </p14:cNvPr>
                <p14:cNvContentPartPr/>
                <p14:nvPr/>
              </p14:nvContentPartPr>
              <p14:xfrm>
                <a:off x="4292430" y="6041898"/>
                <a:ext cx="114480" cy="119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F99CD3F-939C-4A13-A204-8717DECBDA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83430" y="6032898"/>
                  <a:ext cx="132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465A8F0-6DF4-43EC-A905-56CE7848A5C1}"/>
                    </a:ext>
                  </a:extLst>
                </p14:cNvPr>
                <p14:cNvContentPartPr/>
                <p14:nvPr/>
              </p14:nvContentPartPr>
              <p14:xfrm>
                <a:off x="4270830" y="6100578"/>
                <a:ext cx="44280" cy="108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465A8F0-6DF4-43EC-A905-56CE7848A5C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62190" y="6091578"/>
                  <a:ext cx="61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CC07D24-C9AD-480F-BDF8-224D8F679720}"/>
                    </a:ext>
                  </a:extLst>
                </p14:cNvPr>
                <p14:cNvContentPartPr/>
                <p14:nvPr/>
              </p14:nvContentPartPr>
              <p14:xfrm>
                <a:off x="3772590" y="6342858"/>
                <a:ext cx="83880" cy="186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CC07D24-C9AD-480F-BDF8-224D8F67972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63950" y="6333858"/>
                  <a:ext cx="101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8C01133-1852-403C-B5EF-0FB146AB9BFD}"/>
                    </a:ext>
                  </a:extLst>
                </p14:cNvPr>
                <p14:cNvContentPartPr/>
                <p14:nvPr/>
              </p14:nvContentPartPr>
              <p14:xfrm>
                <a:off x="3922350" y="6435018"/>
                <a:ext cx="82080" cy="712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8C01133-1852-403C-B5EF-0FB146AB9B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13350" y="6426378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844F460-BA46-471C-9E5E-0DAB75CD63AC}"/>
                    </a:ext>
                  </a:extLst>
                </p14:cNvPr>
                <p14:cNvContentPartPr/>
                <p14:nvPr/>
              </p14:nvContentPartPr>
              <p14:xfrm>
                <a:off x="4038990" y="6400458"/>
                <a:ext cx="67680" cy="792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844F460-BA46-471C-9E5E-0DAB75CD63A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29990" y="6391818"/>
                  <a:ext cx="85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BDEB1A7-3198-4539-B9BB-47FDF4DD3A8D}"/>
                    </a:ext>
                  </a:extLst>
                </p14:cNvPr>
                <p14:cNvContentPartPr/>
                <p14:nvPr/>
              </p14:nvContentPartPr>
              <p14:xfrm>
                <a:off x="4143390" y="6388578"/>
                <a:ext cx="59040" cy="83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BDEB1A7-3198-4539-B9BB-47FDF4DD3A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34750" y="6379938"/>
                  <a:ext cx="76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75ED149-D43E-4E79-9AD4-85C6497F3EDC}"/>
                    </a:ext>
                  </a:extLst>
                </p14:cNvPr>
                <p14:cNvContentPartPr/>
                <p14:nvPr/>
              </p14:nvContentPartPr>
              <p14:xfrm>
                <a:off x="4259670" y="6428538"/>
                <a:ext cx="75960" cy="62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75ED149-D43E-4E79-9AD4-85C6497F3ED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51030" y="6419538"/>
                  <a:ext cx="93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A87A421-CAE1-40B9-B99E-C51E85895CF9}"/>
                    </a:ext>
                  </a:extLst>
                </p14:cNvPr>
                <p14:cNvContentPartPr/>
                <p14:nvPr/>
              </p14:nvContentPartPr>
              <p14:xfrm>
                <a:off x="4386390" y="6342858"/>
                <a:ext cx="360" cy="1378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A87A421-CAE1-40B9-B99E-C51E85895CF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77390" y="6333858"/>
                  <a:ext cx="18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E649E00-9255-4B36-866A-7D334280B1E7}"/>
                    </a:ext>
                  </a:extLst>
                </p14:cNvPr>
                <p14:cNvContentPartPr/>
                <p14:nvPr/>
              </p14:nvContentPartPr>
              <p14:xfrm>
                <a:off x="4432830" y="6370218"/>
                <a:ext cx="14040" cy="75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E649E00-9255-4B36-866A-7D334280B1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23830" y="6361218"/>
                  <a:ext cx="31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F8DBBAA-6310-4E05-B2B5-1123F756BB15}"/>
                    </a:ext>
                  </a:extLst>
                </p14:cNvPr>
                <p14:cNvContentPartPr/>
                <p14:nvPr/>
              </p14:nvContentPartPr>
              <p14:xfrm>
                <a:off x="4432830" y="6411978"/>
                <a:ext cx="360" cy="43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F8DBBAA-6310-4E05-B2B5-1123F756BB1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23830" y="6402978"/>
                  <a:ext cx="18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E6341F3-FA39-41F5-B6FB-AAAE3A364ADE}"/>
                    </a:ext>
                  </a:extLst>
                </p14:cNvPr>
                <p14:cNvContentPartPr/>
                <p14:nvPr/>
              </p14:nvContentPartPr>
              <p14:xfrm>
                <a:off x="4398990" y="6446538"/>
                <a:ext cx="62280" cy="94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E6341F3-FA39-41F5-B6FB-AAAE3A364AD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389990" y="6437898"/>
                  <a:ext cx="79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A0DB212-51FB-42DA-BAF2-12E1E3F37EAA}"/>
                    </a:ext>
                  </a:extLst>
                </p14:cNvPr>
                <p14:cNvContentPartPr/>
                <p14:nvPr/>
              </p14:nvContentPartPr>
              <p14:xfrm>
                <a:off x="4464870" y="6435018"/>
                <a:ext cx="147960" cy="187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A0DB212-51FB-42DA-BAF2-12E1E3F37EA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55870" y="6426018"/>
                  <a:ext cx="16560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772123E8-E296-4397-86BB-80F8643D6424}"/>
                  </a:ext>
                </a:extLst>
              </p14:cNvPr>
              <p14:cNvContentPartPr/>
              <p14:nvPr/>
            </p14:nvContentPartPr>
            <p14:xfrm>
              <a:off x="3761070" y="6990498"/>
              <a:ext cx="360" cy="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772123E8-E296-4397-86BB-80F8643D642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752430" y="698185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47632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F8C5775-8B12-44D3-B258-F3C503F64E38}"/>
                  </a:ext>
                </a:extLst>
              </p14:cNvPr>
              <p14:cNvContentPartPr/>
              <p14:nvPr/>
            </p14:nvContentPartPr>
            <p14:xfrm>
              <a:off x="2221710" y="1688778"/>
              <a:ext cx="2078280" cy="82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F8C5775-8B12-44D3-B258-F3C503F64E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3070" y="1680138"/>
                <a:ext cx="20959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E8C9E43-35F9-4025-868C-659EEA05355F}"/>
                  </a:ext>
                </a:extLst>
              </p14:cNvPr>
              <p14:cNvContentPartPr/>
              <p14:nvPr/>
            </p14:nvContentPartPr>
            <p14:xfrm>
              <a:off x="7187550" y="1907298"/>
              <a:ext cx="496800" cy="48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E8C9E43-35F9-4025-868C-659EEA053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8550" y="1898658"/>
                <a:ext cx="5144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C86078D-93EB-419D-AF66-0CC47393302B}"/>
                  </a:ext>
                </a:extLst>
              </p14:cNvPr>
              <p14:cNvContentPartPr/>
              <p14:nvPr/>
            </p14:nvContentPartPr>
            <p14:xfrm>
              <a:off x="7141110" y="2152818"/>
              <a:ext cx="742320" cy="9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C86078D-93EB-419D-AF66-0CC4739330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2110" y="2143818"/>
                <a:ext cx="7599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DEA503C-C2CC-4190-9A80-2827EBD699E5}"/>
                  </a:ext>
                </a:extLst>
              </p14:cNvPr>
              <p14:cNvContentPartPr/>
              <p14:nvPr/>
            </p14:nvContentPartPr>
            <p14:xfrm>
              <a:off x="2881950" y="7592418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DEA503C-C2CC-4190-9A80-2827EBD699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72950" y="75837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459E50-1E67-4304-BC78-F1F0AB2E8302}"/>
              </a:ext>
            </a:extLst>
          </p:cNvPr>
          <p:cNvGrpSpPr/>
          <p:nvPr/>
        </p:nvGrpSpPr>
        <p:grpSpPr>
          <a:xfrm>
            <a:off x="3395310" y="636498"/>
            <a:ext cx="3908520" cy="1113120"/>
            <a:chOff x="3395310" y="636498"/>
            <a:chExt cx="3908520" cy="11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29F31A3-00C1-4553-821F-019B72FD77DC}"/>
                    </a:ext>
                  </a:extLst>
                </p14:cNvPr>
                <p14:cNvContentPartPr/>
                <p14:nvPr/>
              </p14:nvContentPartPr>
              <p14:xfrm>
                <a:off x="3576030" y="1398978"/>
                <a:ext cx="810720" cy="350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29F31A3-00C1-4553-821F-019B72FD7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7390" y="1390338"/>
                  <a:ext cx="828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A1D2161-5674-4C04-9BA3-4757F3DB345E}"/>
                    </a:ext>
                  </a:extLst>
                </p14:cNvPr>
                <p14:cNvContentPartPr/>
                <p14:nvPr/>
              </p14:nvContentPartPr>
              <p14:xfrm>
                <a:off x="4305390" y="1094058"/>
                <a:ext cx="1047960" cy="387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A1D2161-5674-4C04-9BA3-4757F3DB34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96750" y="1085058"/>
                  <a:ext cx="10656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F9774BB-425E-40AD-809D-8B12FD07582C}"/>
                    </a:ext>
                  </a:extLst>
                </p14:cNvPr>
                <p14:cNvContentPartPr/>
                <p14:nvPr/>
              </p14:nvContentPartPr>
              <p14:xfrm>
                <a:off x="5150310" y="1020258"/>
                <a:ext cx="199440" cy="197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F9774BB-425E-40AD-809D-8B12FD0758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41310" y="1011618"/>
                  <a:ext cx="217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8534F5A-97EF-45F2-AF6B-A1A62308B0EB}"/>
                    </a:ext>
                  </a:extLst>
                </p14:cNvPr>
                <p14:cNvContentPartPr/>
                <p14:nvPr/>
              </p14:nvContentPartPr>
              <p14:xfrm>
                <a:off x="5486190" y="740538"/>
                <a:ext cx="206640" cy="267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8534F5A-97EF-45F2-AF6B-A1A62308B0E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77190" y="731538"/>
                  <a:ext cx="224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7C13FE5-3C15-489F-9F00-19F09AF22248}"/>
                    </a:ext>
                  </a:extLst>
                </p14:cNvPr>
                <p14:cNvContentPartPr/>
                <p14:nvPr/>
              </p14:nvContentPartPr>
              <p14:xfrm>
                <a:off x="5555310" y="879138"/>
                <a:ext cx="67320" cy="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7C13FE5-3C15-489F-9F00-19F09AF222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46310" y="870498"/>
                  <a:ext cx="84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41F60BC-4F60-49E4-AF4D-1AD32EC6DF51}"/>
                    </a:ext>
                  </a:extLst>
                </p14:cNvPr>
                <p14:cNvContentPartPr/>
                <p14:nvPr/>
              </p14:nvContentPartPr>
              <p14:xfrm>
                <a:off x="5752230" y="636498"/>
                <a:ext cx="14040" cy="475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41F60BC-4F60-49E4-AF4D-1AD32EC6DF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43230" y="627498"/>
                  <a:ext cx="316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786DFFF-A524-4621-BFA6-E2D2AEEB2185}"/>
                    </a:ext>
                  </a:extLst>
                </p14:cNvPr>
                <p14:cNvContentPartPr/>
                <p14:nvPr/>
              </p14:nvContentPartPr>
              <p14:xfrm>
                <a:off x="5827470" y="762498"/>
                <a:ext cx="152640" cy="151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786DFFF-A524-4621-BFA6-E2D2AEEB218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18470" y="753858"/>
                  <a:ext cx="170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00F7B66-0527-42D9-99B7-20763A951359}"/>
                    </a:ext>
                  </a:extLst>
                </p14:cNvPr>
                <p14:cNvContentPartPr/>
                <p14:nvPr/>
              </p14:nvContentPartPr>
              <p14:xfrm>
                <a:off x="6029790" y="659178"/>
                <a:ext cx="16920" cy="307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00F7B66-0527-42D9-99B7-20763A95135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21150" y="650178"/>
                  <a:ext cx="345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CE7BC75-97D7-4E9E-9BEA-4AE28816AAD4}"/>
                    </a:ext>
                  </a:extLst>
                </p14:cNvPr>
                <p14:cNvContentPartPr/>
                <p14:nvPr/>
              </p14:nvContentPartPr>
              <p14:xfrm>
                <a:off x="6078030" y="740178"/>
                <a:ext cx="140040" cy="125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CE7BC75-97D7-4E9E-9BEA-4AE28816AA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69390" y="731538"/>
                  <a:ext cx="157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228DC29-A8FF-4AD9-AFEF-DDCECEEFD5C2}"/>
                    </a:ext>
                  </a:extLst>
                </p14:cNvPr>
                <p14:cNvContentPartPr/>
                <p14:nvPr/>
              </p14:nvContentPartPr>
              <p14:xfrm>
                <a:off x="6071910" y="891018"/>
                <a:ext cx="5040" cy="745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228DC29-A8FF-4AD9-AFEF-DDCECEEFD5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62910" y="882018"/>
                  <a:ext cx="22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A01D5FB-6E20-41E7-BD0E-26A542EC3028}"/>
                    </a:ext>
                  </a:extLst>
                </p14:cNvPr>
                <p14:cNvContentPartPr/>
                <p14:nvPr/>
              </p14:nvContentPartPr>
              <p14:xfrm>
                <a:off x="6065070" y="914058"/>
                <a:ext cx="172440" cy="58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A01D5FB-6E20-41E7-BD0E-26A542EC30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56070" y="905058"/>
                  <a:ext cx="190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63C4D4E-4908-4733-AF22-552B9639AC47}"/>
                    </a:ext>
                  </a:extLst>
                </p14:cNvPr>
                <p14:cNvContentPartPr/>
                <p14:nvPr/>
              </p14:nvContentPartPr>
              <p14:xfrm>
                <a:off x="6342630" y="743058"/>
                <a:ext cx="106920" cy="142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63C4D4E-4908-4733-AF22-552B9639AC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33990" y="734058"/>
                  <a:ext cx="124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B4AAC79-0E2E-4048-944B-6975629DE1DB}"/>
                    </a:ext>
                  </a:extLst>
                </p14:cNvPr>
                <p14:cNvContentPartPr/>
                <p14:nvPr/>
              </p14:nvContentPartPr>
              <p14:xfrm>
                <a:off x="6319230" y="752058"/>
                <a:ext cx="102960" cy="96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B4AAC79-0E2E-4048-944B-6975629DE1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10590" y="743058"/>
                  <a:ext cx="120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749B694-F3FD-4A85-9936-75832A7E7FBD}"/>
                    </a:ext>
                  </a:extLst>
                </p14:cNvPr>
                <p14:cNvContentPartPr/>
                <p14:nvPr/>
              </p14:nvContentPartPr>
              <p14:xfrm>
                <a:off x="6435150" y="807138"/>
                <a:ext cx="54000" cy="37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749B694-F3FD-4A85-9936-75832A7E7F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26150" y="798498"/>
                  <a:ext cx="71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47C7900-59B0-4179-8273-8DC9F8968BF6}"/>
                    </a:ext>
                  </a:extLst>
                </p14:cNvPr>
                <p14:cNvContentPartPr/>
                <p14:nvPr/>
              </p14:nvContentPartPr>
              <p14:xfrm>
                <a:off x="6493470" y="717498"/>
                <a:ext cx="34920" cy="301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47C7900-59B0-4179-8273-8DC9F8968B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84470" y="708498"/>
                  <a:ext cx="52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FC95579-E466-43F1-B62B-AB79ABDD0C90}"/>
                    </a:ext>
                  </a:extLst>
                </p14:cNvPr>
                <p14:cNvContentPartPr/>
                <p14:nvPr/>
              </p14:nvContentPartPr>
              <p14:xfrm>
                <a:off x="6529470" y="717498"/>
                <a:ext cx="68040" cy="301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FC95579-E466-43F1-B62B-AB79ABDD0C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20830" y="708498"/>
                  <a:ext cx="856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689DA32-FE94-4E27-8C2C-1F33C485125A}"/>
                    </a:ext>
                  </a:extLst>
                </p14:cNvPr>
                <p14:cNvContentPartPr/>
                <p14:nvPr/>
              </p14:nvContentPartPr>
              <p14:xfrm>
                <a:off x="6724590" y="747018"/>
                <a:ext cx="94680" cy="157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689DA32-FE94-4E27-8C2C-1F33C485125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15950" y="738018"/>
                  <a:ext cx="112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44E7795-9B08-4FA7-B181-7B01DBB791B7}"/>
                    </a:ext>
                  </a:extLst>
                </p14:cNvPr>
                <p14:cNvContentPartPr/>
                <p14:nvPr/>
              </p14:nvContentPartPr>
              <p14:xfrm>
                <a:off x="6654390" y="682218"/>
                <a:ext cx="228960" cy="235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44E7795-9B08-4FA7-B181-7B01DBB791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45390" y="673578"/>
                  <a:ext cx="246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3D94F52-3128-42EE-ADCC-43ECBF797207}"/>
                    </a:ext>
                  </a:extLst>
                </p14:cNvPr>
                <p14:cNvContentPartPr/>
                <p14:nvPr/>
              </p14:nvContentPartPr>
              <p14:xfrm>
                <a:off x="6717030" y="925578"/>
                <a:ext cx="88920" cy="207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3D94F52-3128-42EE-ADCC-43ECBF7972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08030" y="916578"/>
                  <a:ext cx="106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E35AD96-3F57-4623-94FB-6F6E21BEA015}"/>
                    </a:ext>
                  </a:extLst>
                </p14:cNvPr>
                <p14:cNvContentPartPr/>
                <p14:nvPr/>
              </p14:nvContentPartPr>
              <p14:xfrm>
                <a:off x="6678150" y="1060578"/>
                <a:ext cx="122400" cy="392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E35AD96-3F57-4623-94FB-6F6E21BEA01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69510" y="1051578"/>
                  <a:ext cx="140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FB8CF23-F53A-4A02-939C-EEB4FE16FF95}"/>
                    </a:ext>
                  </a:extLst>
                </p14:cNvPr>
                <p14:cNvContentPartPr/>
                <p14:nvPr/>
              </p14:nvContentPartPr>
              <p14:xfrm>
                <a:off x="6967230" y="832338"/>
                <a:ext cx="285840" cy="245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FB8CF23-F53A-4A02-939C-EEB4FE16FF9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58590" y="823698"/>
                  <a:ext cx="303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8557BB8-01F4-4B3A-A153-747DDECA696C}"/>
                    </a:ext>
                  </a:extLst>
                </p14:cNvPr>
                <p14:cNvContentPartPr/>
                <p14:nvPr/>
              </p14:nvContentPartPr>
              <p14:xfrm>
                <a:off x="7228590" y="798138"/>
                <a:ext cx="75240" cy="330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8557BB8-01F4-4B3A-A153-747DDECA696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19590" y="789498"/>
                  <a:ext cx="92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D1D214E-77C2-480A-B8EC-4434182984E8}"/>
                    </a:ext>
                  </a:extLst>
                </p14:cNvPr>
                <p14:cNvContentPartPr/>
                <p14:nvPr/>
              </p14:nvContentPartPr>
              <p14:xfrm>
                <a:off x="3395310" y="1410858"/>
                <a:ext cx="3074760" cy="1638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D1D214E-77C2-480A-B8EC-4434182984E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86310" y="1401858"/>
                  <a:ext cx="309240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C6C5B82-B117-42D6-96DA-6915E25BC76E}"/>
                  </a:ext>
                </a:extLst>
              </p14:cNvPr>
              <p14:cNvContentPartPr/>
              <p14:nvPr/>
            </p14:nvContentPartPr>
            <p14:xfrm>
              <a:off x="4329671" y="2832219"/>
              <a:ext cx="3792960" cy="817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C6C5B82-B117-42D6-96DA-6915E25BC76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20671" y="2823579"/>
                <a:ext cx="38106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38265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76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11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382</Words>
  <Application>Microsoft Office PowerPoint</Application>
  <PresentationFormat>화면 슬라이드 쇼(4:3)</PresentationFormat>
  <Paragraphs>122</Paragraphs>
  <Slides>122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6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김 시인</cp:lastModifiedBy>
  <cp:revision>75</cp:revision>
  <dcterms:created xsi:type="dcterms:W3CDTF">2022-03-27T03:51:36Z</dcterms:created>
  <dcterms:modified xsi:type="dcterms:W3CDTF">2022-04-22T02:31:42Z</dcterms:modified>
</cp:coreProperties>
</file>